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566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B4790-804A-463A-B3B3-21FBD6C17111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2DE25E1-AC89-4760-99DF-AF1E70B066B6}">
      <dgm:prSet/>
      <dgm:spPr/>
      <dgm:t>
        <a:bodyPr/>
        <a:lstStyle/>
        <a:p>
          <a:pPr rtl="0"/>
          <a:r>
            <a:rPr lang="ru-RU" b="1" dirty="0" smtClean="0"/>
            <a:t>Подготовили: </a:t>
          </a:r>
          <a:endParaRPr lang="ru-RU" dirty="0"/>
        </a:p>
      </dgm:t>
    </dgm:pt>
    <dgm:pt modelId="{A60EF0AB-F5CB-4A2A-89A8-747C9B67A223}" type="parTrans" cxnId="{FD9F0D0C-89E6-4649-948F-D7E5325714EF}">
      <dgm:prSet/>
      <dgm:spPr/>
      <dgm:t>
        <a:bodyPr/>
        <a:lstStyle/>
        <a:p>
          <a:endParaRPr lang="ru-RU"/>
        </a:p>
      </dgm:t>
    </dgm:pt>
    <dgm:pt modelId="{54035574-CFA2-4B05-9D2C-228727474610}" type="sibTrans" cxnId="{FD9F0D0C-89E6-4649-948F-D7E5325714EF}">
      <dgm:prSet/>
      <dgm:spPr/>
      <dgm:t>
        <a:bodyPr/>
        <a:lstStyle/>
        <a:p>
          <a:endParaRPr lang="ru-RU"/>
        </a:p>
      </dgm:t>
    </dgm:pt>
    <dgm:pt modelId="{1C17D54F-2D64-4987-A4FC-86AE23087FEF}">
      <dgm:prSet/>
      <dgm:spPr/>
      <dgm:t>
        <a:bodyPr/>
        <a:lstStyle/>
        <a:p>
          <a:pPr rtl="0"/>
          <a:r>
            <a:rPr lang="ru-RU" b="1" dirty="0" smtClean="0"/>
            <a:t>творческая группа МБДОУ «Детский сад №106 «Кораблик»</a:t>
          </a:r>
          <a:endParaRPr lang="ru-RU" dirty="0"/>
        </a:p>
      </dgm:t>
    </dgm:pt>
    <dgm:pt modelId="{5437A32B-F4CB-4F30-8A6F-6AF56FECE3B7}" type="parTrans" cxnId="{9F582E1D-A787-445D-A3F8-6B42F7C13282}">
      <dgm:prSet/>
      <dgm:spPr/>
      <dgm:t>
        <a:bodyPr/>
        <a:lstStyle/>
        <a:p>
          <a:endParaRPr lang="ru-RU"/>
        </a:p>
      </dgm:t>
    </dgm:pt>
    <dgm:pt modelId="{F60CBD79-B0E8-4A0D-8D68-3F07B14D7BD5}" type="sibTrans" cxnId="{9F582E1D-A787-445D-A3F8-6B42F7C13282}">
      <dgm:prSet/>
      <dgm:spPr/>
      <dgm:t>
        <a:bodyPr/>
        <a:lstStyle/>
        <a:p>
          <a:endParaRPr lang="ru-RU"/>
        </a:p>
      </dgm:t>
    </dgm:pt>
    <dgm:pt modelId="{BFD0ECC4-D1F1-4D2E-853A-6588A447676C}">
      <dgm:prSet/>
      <dgm:spPr/>
      <dgm:t>
        <a:bodyPr/>
        <a:lstStyle/>
        <a:p>
          <a:pPr rtl="0"/>
          <a:r>
            <a:rPr lang="ru-RU" b="1" smtClean="0"/>
            <a:t>Васильева Марина Сергеевна</a:t>
          </a:r>
          <a:endParaRPr lang="ru-RU"/>
        </a:p>
      </dgm:t>
    </dgm:pt>
    <dgm:pt modelId="{81B49CE8-2250-42DC-808E-CD910E47970A}" type="parTrans" cxnId="{DB4E80C2-05CF-4E45-B990-308E72B88137}">
      <dgm:prSet/>
      <dgm:spPr/>
      <dgm:t>
        <a:bodyPr/>
        <a:lstStyle/>
        <a:p>
          <a:endParaRPr lang="ru-RU"/>
        </a:p>
      </dgm:t>
    </dgm:pt>
    <dgm:pt modelId="{5D53BE1B-5CEF-465E-AE8A-CA3C1CF8E01B}" type="sibTrans" cxnId="{DB4E80C2-05CF-4E45-B990-308E72B88137}">
      <dgm:prSet/>
      <dgm:spPr/>
      <dgm:t>
        <a:bodyPr/>
        <a:lstStyle/>
        <a:p>
          <a:endParaRPr lang="ru-RU"/>
        </a:p>
      </dgm:t>
    </dgm:pt>
    <dgm:pt modelId="{5E270FE4-66D8-46F4-99F8-DC6A6C2804FE}">
      <dgm:prSet/>
      <dgm:spPr/>
      <dgm:t>
        <a:bodyPr/>
        <a:lstStyle/>
        <a:p>
          <a:pPr rtl="0"/>
          <a:r>
            <a:rPr lang="ru-RU" b="1" smtClean="0"/>
            <a:t>Мишакова Ирина Аркадьевна</a:t>
          </a:r>
          <a:endParaRPr lang="ru-RU"/>
        </a:p>
      </dgm:t>
    </dgm:pt>
    <dgm:pt modelId="{2D146804-E2D3-43FC-9DF5-30A0E1300B65}" type="parTrans" cxnId="{D786A132-50CC-4430-A072-64F6D9434E0E}">
      <dgm:prSet/>
      <dgm:spPr/>
      <dgm:t>
        <a:bodyPr/>
        <a:lstStyle/>
        <a:p>
          <a:endParaRPr lang="ru-RU"/>
        </a:p>
      </dgm:t>
    </dgm:pt>
    <dgm:pt modelId="{867A8C6D-6EC9-4605-A3BB-5F45A1FA92E4}" type="sibTrans" cxnId="{D786A132-50CC-4430-A072-64F6D9434E0E}">
      <dgm:prSet/>
      <dgm:spPr/>
      <dgm:t>
        <a:bodyPr/>
        <a:lstStyle/>
        <a:p>
          <a:endParaRPr lang="ru-RU"/>
        </a:p>
      </dgm:t>
    </dgm:pt>
    <dgm:pt modelId="{C0F94A39-C90A-4978-8580-AEDF19709DD8}">
      <dgm:prSet/>
      <dgm:spPr/>
      <dgm:t>
        <a:bodyPr/>
        <a:lstStyle/>
        <a:p>
          <a:pPr rtl="0"/>
          <a:r>
            <a:rPr lang="ru-RU" b="1" dirty="0" smtClean="0"/>
            <a:t>Степанова Наталия Владимировна</a:t>
          </a:r>
          <a:endParaRPr lang="ru-RU" dirty="0"/>
        </a:p>
      </dgm:t>
    </dgm:pt>
    <dgm:pt modelId="{8326A4DE-E9C5-4B81-90FE-E27533075DE7}" type="parTrans" cxnId="{45C1BF0C-5E11-4E87-936A-411DE85E80D5}">
      <dgm:prSet/>
      <dgm:spPr/>
      <dgm:t>
        <a:bodyPr/>
        <a:lstStyle/>
        <a:p>
          <a:endParaRPr lang="ru-RU"/>
        </a:p>
      </dgm:t>
    </dgm:pt>
    <dgm:pt modelId="{E16698D2-C8F4-490F-A97A-385175203550}" type="sibTrans" cxnId="{45C1BF0C-5E11-4E87-936A-411DE85E80D5}">
      <dgm:prSet/>
      <dgm:spPr/>
      <dgm:t>
        <a:bodyPr/>
        <a:lstStyle/>
        <a:p>
          <a:endParaRPr lang="ru-RU"/>
        </a:p>
      </dgm:t>
    </dgm:pt>
    <dgm:pt modelId="{0239EF1F-EF03-4DB4-B592-71D299DC5744}" type="pres">
      <dgm:prSet presAssocID="{C37B4790-804A-463A-B3B3-21FBD6C171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B6F0DC-ABCC-43F4-868B-CC290CB1D1D9}" type="pres">
      <dgm:prSet presAssocID="{E2DE25E1-AC89-4760-99DF-AF1E70B066B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D0114-B726-45F1-8A55-37A96A61E251}" type="pres">
      <dgm:prSet presAssocID="{54035574-CFA2-4B05-9D2C-228727474610}" presName="sibTrans" presStyleCnt="0"/>
      <dgm:spPr/>
    </dgm:pt>
    <dgm:pt modelId="{05CFF13F-DB74-44D4-BC82-5D8FA7212C11}" type="pres">
      <dgm:prSet presAssocID="{1C17D54F-2D64-4987-A4FC-86AE23087FE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DF05C-4548-4BE5-98A9-708ED47145EF}" type="pres">
      <dgm:prSet presAssocID="{F60CBD79-B0E8-4A0D-8D68-3F07B14D7BD5}" presName="sibTrans" presStyleCnt="0"/>
      <dgm:spPr/>
    </dgm:pt>
    <dgm:pt modelId="{70E6F4F8-97B3-4F51-86E8-DDAE00FCF932}" type="pres">
      <dgm:prSet presAssocID="{BFD0ECC4-D1F1-4D2E-853A-6588A447676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A0610-C530-4886-BE1C-186813354089}" type="pres">
      <dgm:prSet presAssocID="{5D53BE1B-5CEF-465E-AE8A-CA3C1CF8E01B}" presName="sibTrans" presStyleCnt="0"/>
      <dgm:spPr/>
    </dgm:pt>
    <dgm:pt modelId="{638E74BE-68F0-448E-813E-CDD47A4E19A1}" type="pres">
      <dgm:prSet presAssocID="{5E270FE4-66D8-46F4-99F8-DC6A6C2804F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07F95-171A-4A06-9E53-3D5A8AD1A761}" type="pres">
      <dgm:prSet presAssocID="{867A8C6D-6EC9-4605-A3BB-5F45A1FA92E4}" presName="sibTrans" presStyleCnt="0"/>
      <dgm:spPr/>
    </dgm:pt>
    <dgm:pt modelId="{94FF9E0B-DD89-4B13-80C2-88CC4F747C30}" type="pres">
      <dgm:prSet presAssocID="{C0F94A39-C90A-4978-8580-AEDF19709DD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86A132-50CC-4430-A072-64F6D9434E0E}" srcId="{C37B4790-804A-463A-B3B3-21FBD6C17111}" destId="{5E270FE4-66D8-46F4-99F8-DC6A6C2804FE}" srcOrd="3" destOrd="0" parTransId="{2D146804-E2D3-43FC-9DF5-30A0E1300B65}" sibTransId="{867A8C6D-6EC9-4605-A3BB-5F45A1FA92E4}"/>
    <dgm:cxn modelId="{9E543559-EB18-494F-BA02-70319617B2D9}" type="presOf" srcId="{E2DE25E1-AC89-4760-99DF-AF1E70B066B6}" destId="{01B6F0DC-ABCC-43F4-868B-CC290CB1D1D9}" srcOrd="0" destOrd="0" presId="urn:microsoft.com/office/officeart/2005/8/layout/default#1"/>
    <dgm:cxn modelId="{981A9632-1DBE-4A3E-B7F3-9C68DAEFA82F}" type="presOf" srcId="{C0F94A39-C90A-4978-8580-AEDF19709DD8}" destId="{94FF9E0B-DD89-4B13-80C2-88CC4F747C30}" srcOrd="0" destOrd="0" presId="urn:microsoft.com/office/officeart/2005/8/layout/default#1"/>
    <dgm:cxn modelId="{9F582E1D-A787-445D-A3F8-6B42F7C13282}" srcId="{C37B4790-804A-463A-B3B3-21FBD6C17111}" destId="{1C17D54F-2D64-4987-A4FC-86AE23087FEF}" srcOrd="1" destOrd="0" parTransId="{5437A32B-F4CB-4F30-8A6F-6AF56FECE3B7}" sibTransId="{F60CBD79-B0E8-4A0D-8D68-3F07B14D7BD5}"/>
    <dgm:cxn modelId="{FD9F0D0C-89E6-4649-948F-D7E5325714EF}" srcId="{C37B4790-804A-463A-B3B3-21FBD6C17111}" destId="{E2DE25E1-AC89-4760-99DF-AF1E70B066B6}" srcOrd="0" destOrd="0" parTransId="{A60EF0AB-F5CB-4A2A-89A8-747C9B67A223}" sibTransId="{54035574-CFA2-4B05-9D2C-228727474610}"/>
    <dgm:cxn modelId="{BAB57BEB-09BF-4FF1-B181-DBD99D9AB432}" type="presOf" srcId="{5E270FE4-66D8-46F4-99F8-DC6A6C2804FE}" destId="{638E74BE-68F0-448E-813E-CDD47A4E19A1}" srcOrd="0" destOrd="0" presId="urn:microsoft.com/office/officeart/2005/8/layout/default#1"/>
    <dgm:cxn modelId="{7B891796-E0EF-4FF9-A011-950C575DCDCE}" type="presOf" srcId="{BFD0ECC4-D1F1-4D2E-853A-6588A447676C}" destId="{70E6F4F8-97B3-4F51-86E8-DDAE00FCF932}" srcOrd="0" destOrd="0" presId="urn:microsoft.com/office/officeart/2005/8/layout/default#1"/>
    <dgm:cxn modelId="{42455011-F1B4-4498-A6E5-7BFE3792D4F7}" type="presOf" srcId="{1C17D54F-2D64-4987-A4FC-86AE23087FEF}" destId="{05CFF13F-DB74-44D4-BC82-5D8FA7212C11}" srcOrd="0" destOrd="0" presId="urn:microsoft.com/office/officeart/2005/8/layout/default#1"/>
    <dgm:cxn modelId="{DB4E80C2-05CF-4E45-B990-308E72B88137}" srcId="{C37B4790-804A-463A-B3B3-21FBD6C17111}" destId="{BFD0ECC4-D1F1-4D2E-853A-6588A447676C}" srcOrd="2" destOrd="0" parTransId="{81B49CE8-2250-42DC-808E-CD910E47970A}" sibTransId="{5D53BE1B-5CEF-465E-AE8A-CA3C1CF8E01B}"/>
    <dgm:cxn modelId="{0A268558-E861-446F-847B-8607C23DA6A7}" type="presOf" srcId="{C37B4790-804A-463A-B3B3-21FBD6C17111}" destId="{0239EF1F-EF03-4DB4-B592-71D299DC5744}" srcOrd="0" destOrd="0" presId="urn:microsoft.com/office/officeart/2005/8/layout/default#1"/>
    <dgm:cxn modelId="{45C1BF0C-5E11-4E87-936A-411DE85E80D5}" srcId="{C37B4790-804A-463A-B3B3-21FBD6C17111}" destId="{C0F94A39-C90A-4978-8580-AEDF19709DD8}" srcOrd="4" destOrd="0" parTransId="{8326A4DE-E9C5-4B81-90FE-E27533075DE7}" sibTransId="{E16698D2-C8F4-490F-A97A-385175203550}"/>
    <dgm:cxn modelId="{B3E0639A-CC3E-4333-817C-396922072E0F}" type="presParOf" srcId="{0239EF1F-EF03-4DB4-B592-71D299DC5744}" destId="{01B6F0DC-ABCC-43F4-868B-CC290CB1D1D9}" srcOrd="0" destOrd="0" presId="urn:microsoft.com/office/officeart/2005/8/layout/default#1"/>
    <dgm:cxn modelId="{4245A812-1CA8-44A6-AB7A-A6441D657D68}" type="presParOf" srcId="{0239EF1F-EF03-4DB4-B592-71D299DC5744}" destId="{3B1D0114-B726-45F1-8A55-37A96A61E251}" srcOrd="1" destOrd="0" presId="urn:microsoft.com/office/officeart/2005/8/layout/default#1"/>
    <dgm:cxn modelId="{917AA241-F015-42B2-AF14-BBE1F0C7FB3D}" type="presParOf" srcId="{0239EF1F-EF03-4DB4-B592-71D299DC5744}" destId="{05CFF13F-DB74-44D4-BC82-5D8FA7212C11}" srcOrd="2" destOrd="0" presId="urn:microsoft.com/office/officeart/2005/8/layout/default#1"/>
    <dgm:cxn modelId="{CBF4DD0D-3A9B-4DF2-AE5F-770077CD21A5}" type="presParOf" srcId="{0239EF1F-EF03-4DB4-B592-71D299DC5744}" destId="{0C6DF05C-4548-4BE5-98A9-708ED47145EF}" srcOrd="3" destOrd="0" presId="urn:microsoft.com/office/officeart/2005/8/layout/default#1"/>
    <dgm:cxn modelId="{C24B4A1A-9A82-4DE1-91F1-473425B565F0}" type="presParOf" srcId="{0239EF1F-EF03-4DB4-B592-71D299DC5744}" destId="{70E6F4F8-97B3-4F51-86E8-DDAE00FCF932}" srcOrd="4" destOrd="0" presId="urn:microsoft.com/office/officeart/2005/8/layout/default#1"/>
    <dgm:cxn modelId="{94B361D0-C2E0-4C24-A299-5BD9A3CD7D39}" type="presParOf" srcId="{0239EF1F-EF03-4DB4-B592-71D299DC5744}" destId="{ED0A0610-C530-4886-BE1C-186813354089}" srcOrd="5" destOrd="0" presId="urn:microsoft.com/office/officeart/2005/8/layout/default#1"/>
    <dgm:cxn modelId="{441252BC-8BF0-487D-8BD7-48B1A8794049}" type="presParOf" srcId="{0239EF1F-EF03-4DB4-B592-71D299DC5744}" destId="{638E74BE-68F0-448E-813E-CDD47A4E19A1}" srcOrd="6" destOrd="0" presId="urn:microsoft.com/office/officeart/2005/8/layout/default#1"/>
    <dgm:cxn modelId="{0CD67CD6-8B2E-4B1D-AFF2-8097462885FA}" type="presParOf" srcId="{0239EF1F-EF03-4DB4-B592-71D299DC5744}" destId="{D1A07F95-171A-4A06-9E53-3D5A8AD1A761}" srcOrd="7" destOrd="0" presId="urn:microsoft.com/office/officeart/2005/8/layout/default#1"/>
    <dgm:cxn modelId="{0145E89D-697F-4690-BD2D-A880F7E09414}" type="presParOf" srcId="{0239EF1F-EF03-4DB4-B592-71D299DC5744}" destId="{94FF9E0B-DD89-4B13-80C2-88CC4F747C30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CA979D-2306-41FF-9C1D-54B8DB469F86}" type="doc">
      <dgm:prSet loTypeId="urn:microsoft.com/office/officeart/2005/8/layout/chevron2" loCatId="process" qsTypeId="urn:microsoft.com/office/officeart/2005/8/quickstyle/simple1#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E05A02C2-A99B-4D43-93AD-5DF0E9C866BE}">
      <dgm:prSet/>
      <dgm:spPr/>
      <dgm:t>
        <a:bodyPr/>
        <a:lstStyle/>
        <a:p>
          <a:pPr rtl="0"/>
          <a:r>
            <a:rPr lang="ru-RU" dirty="0" smtClean="0"/>
            <a:t>Концептуальная идея проекта</a:t>
          </a:r>
          <a:endParaRPr lang="ru-RU" dirty="0"/>
        </a:p>
      </dgm:t>
    </dgm:pt>
    <dgm:pt modelId="{9EE4BA42-1FDD-477E-9E55-069B646005DB}" type="parTrans" cxnId="{FAF92FA9-EFBC-4C3A-A524-9AD1B5F9E77C}">
      <dgm:prSet/>
      <dgm:spPr/>
      <dgm:t>
        <a:bodyPr/>
        <a:lstStyle/>
        <a:p>
          <a:endParaRPr lang="ru-RU"/>
        </a:p>
      </dgm:t>
    </dgm:pt>
    <dgm:pt modelId="{2FE42210-6E23-4663-A1F8-B7B0E0DBE60A}" type="sibTrans" cxnId="{FAF92FA9-EFBC-4C3A-A524-9AD1B5F9E77C}">
      <dgm:prSet/>
      <dgm:spPr/>
      <dgm:t>
        <a:bodyPr/>
        <a:lstStyle/>
        <a:p>
          <a:endParaRPr lang="ru-RU"/>
        </a:p>
      </dgm:t>
    </dgm:pt>
    <dgm:pt modelId="{1D2BA659-C1A3-47F5-9F32-FF7677692638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формирование ценностей у детей на личных успешных и позитивных примерах взрослых через призму общественных социальных проектов и мероприятий ,а так же встреч с успешными и известными жителями города Чебоксары.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A33BF305-44D0-437F-9509-084EF6D5C61C}" type="parTrans" cxnId="{A6BF9F7F-B465-4014-8FAB-D73C242E1C31}">
      <dgm:prSet/>
      <dgm:spPr/>
      <dgm:t>
        <a:bodyPr/>
        <a:lstStyle/>
        <a:p>
          <a:endParaRPr lang="ru-RU"/>
        </a:p>
      </dgm:t>
    </dgm:pt>
    <dgm:pt modelId="{11070BBC-6ABD-4DA1-816C-9D236F874C17}" type="sibTrans" cxnId="{A6BF9F7F-B465-4014-8FAB-D73C242E1C31}">
      <dgm:prSet/>
      <dgm:spPr/>
      <dgm:t>
        <a:bodyPr/>
        <a:lstStyle/>
        <a:p>
          <a:endParaRPr lang="ru-RU"/>
        </a:p>
      </dgm:t>
    </dgm:pt>
    <dgm:pt modelId="{2B428085-2560-4CF8-9BFA-84CC738127D4}" type="pres">
      <dgm:prSet presAssocID="{63CA979D-2306-41FF-9C1D-54B8DB469F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D7A3FC-8D37-44B4-AB91-1FCC48DF1D7E}" type="pres">
      <dgm:prSet presAssocID="{E05A02C2-A99B-4D43-93AD-5DF0E9C866BE}" presName="composite" presStyleCnt="0"/>
      <dgm:spPr/>
    </dgm:pt>
    <dgm:pt modelId="{592B9549-3702-4F65-873A-BA578C7EBD15}" type="pres">
      <dgm:prSet presAssocID="{E05A02C2-A99B-4D43-93AD-5DF0E9C866BE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F3155-184B-433B-80E6-8B4A57000731}" type="pres">
      <dgm:prSet presAssocID="{E05A02C2-A99B-4D43-93AD-5DF0E9C866BE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F76F3D-D225-4CBE-ADA1-B484E6E88A2A}" type="presOf" srcId="{63CA979D-2306-41FF-9C1D-54B8DB469F86}" destId="{2B428085-2560-4CF8-9BFA-84CC738127D4}" srcOrd="0" destOrd="0" presId="urn:microsoft.com/office/officeart/2005/8/layout/chevron2"/>
    <dgm:cxn modelId="{A6BF9F7F-B465-4014-8FAB-D73C242E1C31}" srcId="{E05A02C2-A99B-4D43-93AD-5DF0E9C866BE}" destId="{1D2BA659-C1A3-47F5-9F32-FF7677692638}" srcOrd="0" destOrd="0" parTransId="{A33BF305-44D0-437F-9509-084EF6D5C61C}" sibTransId="{11070BBC-6ABD-4DA1-816C-9D236F874C17}"/>
    <dgm:cxn modelId="{D0CFD689-3995-4C69-BDBC-FC74FF68A4F8}" type="presOf" srcId="{E05A02C2-A99B-4D43-93AD-5DF0E9C866BE}" destId="{592B9549-3702-4F65-873A-BA578C7EBD15}" srcOrd="0" destOrd="0" presId="urn:microsoft.com/office/officeart/2005/8/layout/chevron2"/>
    <dgm:cxn modelId="{FAF92FA9-EFBC-4C3A-A524-9AD1B5F9E77C}" srcId="{63CA979D-2306-41FF-9C1D-54B8DB469F86}" destId="{E05A02C2-A99B-4D43-93AD-5DF0E9C866BE}" srcOrd="0" destOrd="0" parTransId="{9EE4BA42-1FDD-477E-9E55-069B646005DB}" sibTransId="{2FE42210-6E23-4663-A1F8-B7B0E0DBE60A}"/>
    <dgm:cxn modelId="{E9617E06-711C-44B6-9D1E-5033466A216B}" type="presOf" srcId="{1D2BA659-C1A3-47F5-9F32-FF7677692638}" destId="{798F3155-184B-433B-80E6-8B4A57000731}" srcOrd="0" destOrd="0" presId="urn:microsoft.com/office/officeart/2005/8/layout/chevron2"/>
    <dgm:cxn modelId="{C478AE38-7F6D-4BF3-AACC-BF9269A3044F}" type="presParOf" srcId="{2B428085-2560-4CF8-9BFA-84CC738127D4}" destId="{C8D7A3FC-8D37-44B4-AB91-1FCC48DF1D7E}" srcOrd="0" destOrd="0" presId="urn:microsoft.com/office/officeart/2005/8/layout/chevron2"/>
    <dgm:cxn modelId="{AA874FF2-8651-45A3-9FF9-310E600EFAE7}" type="presParOf" srcId="{C8D7A3FC-8D37-44B4-AB91-1FCC48DF1D7E}" destId="{592B9549-3702-4F65-873A-BA578C7EBD15}" srcOrd="0" destOrd="0" presId="urn:microsoft.com/office/officeart/2005/8/layout/chevron2"/>
    <dgm:cxn modelId="{7FD98C4C-3994-4D78-B559-F1A2C5459D99}" type="presParOf" srcId="{C8D7A3FC-8D37-44B4-AB91-1FCC48DF1D7E}" destId="{798F3155-184B-433B-80E6-8B4A570007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6994C2-2E39-4542-8C8F-E16CBD1968FA}" type="doc">
      <dgm:prSet loTypeId="urn:microsoft.com/office/officeart/2005/8/layout/chevron2" loCatId="process" qsTypeId="urn:microsoft.com/office/officeart/2005/8/quickstyle/simple1#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F58F082-82C1-4C19-9620-736B1FD52431}">
      <dgm:prSet/>
      <dgm:spPr/>
      <dgm:t>
        <a:bodyPr/>
        <a:lstStyle/>
        <a:p>
          <a:pPr rtl="0"/>
          <a:r>
            <a:rPr lang="ru-RU" dirty="0" smtClean="0"/>
            <a:t>Цель:</a:t>
          </a:r>
          <a:endParaRPr lang="ru-RU" dirty="0"/>
        </a:p>
      </dgm:t>
    </dgm:pt>
    <dgm:pt modelId="{8988D030-6FA4-4378-B78E-1F5D4719427E}" type="parTrans" cxnId="{FC84636A-6AAE-41A0-89F5-9BC3D1AF11CE}">
      <dgm:prSet/>
      <dgm:spPr/>
      <dgm:t>
        <a:bodyPr/>
        <a:lstStyle/>
        <a:p>
          <a:endParaRPr lang="ru-RU"/>
        </a:p>
      </dgm:t>
    </dgm:pt>
    <dgm:pt modelId="{9750E30B-A8BE-4001-91C5-078704A5B7E2}" type="sibTrans" cxnId="{FC84636A-6AAE-41A0-89F5-9BC3D1AF11CE}">
      <dgm:prSet/>
      <dgm:spPr/>
      <dgm:t>
        <a:bodyPr/>
        <a:lstStyle/>
        <a:p>
          <a:endParaRPr lang="ru-RU"/>
        </a:p>
      </dgm:t>
    </dgm:pt>
    <dgm:pt modelId="{761D8AD8-67B8-4B21-B531-8CF47AD5D196}">
      <dgm:prSet/>
      <dgm:spPr/>
      <dgm:t>
        <a:bodyPr/>
        <a:lstStyle/>
        <a:p>
          <a:pPr rtl="0"/>
          <a:r>
            <a:rPr lang="ru-RU" smtClean="0"/>
            <a:t>Задачи:   </a:t>
          </a:r>
          <a:endParaRPr lang="ru-RU"/>
        </a:p>
      </dgm:t>
    </dgm:pt>
    <dgm:pt modelId="{16C2E59A-07C7-4635-8C3B-1F07988D352E}" type="parTrans" cxnId="{A49C2E4D-EBC7-4281-86A8-89EF07163C44}">
      <dgm:prSet/>
      <dgm:spPr/>
      <dgm:t>
        <a:bodyPr/>
        <a:lstStyle/>
        <a:p>
          <a:endParaRPr lang="ru-RU"/>
        </a:p>
      </dgm:t>
    </dgm:pt>
    <dgm:pt modelId="{91EBC225-AC55-44A5-91C5-FA275B4D97EB}" type="sibTrans" cxnId="{A49C2E4D-EBC7-4281-86A8-89EF07163C44}">
      <dgm:prSet/>
      <dgm:spPr/>
      <dgm:t>
        <a:bodyPr/>
        <a:lstStyle/>
        <a:p>
          <a:endParaRPr lang="ru-RU"/>
        </a:p>
      </dgm:t>
    </dgm:pt>
    <dgm:pt modelId="{BBEFF9DE-6A9C-4687-A5F9-7CC5138530B1}">
      <dgm:prSet/>
      <dgm:spPr/>
      <dgm:t>
        <a:bodyPr/>
        <a:lstStyle/>
        <a:p>
          <a:pPr rtl="0"/>
          <a:r>
            <a:rPr lang="ru-RU" dirty="0" smtClean="0"/>
            <a:t>Воспитать подрастающее поколение в духе патриотизма и любви к родному городу</a:t>
          </a:r>
          <a:endParaRPr lang="ru-RU" dirty="0"/>
        </a:p>
      </dgm:t>
    </dgm:pt>
    <dgm:pt modelId="{C4C3ACF4-9991-44E9-835A-85484D556C3A}" type="parTrans" cxnId="{5BFFB8F1-BA67-43F8-9D4D-B751816D4ECB}">
      <dgm:prSet/>
      <dgm:spPr/>
      <dgm:t>
        <a:bodyPr/>
        <a:lstStyle/>
        <a:p>
          <a:endParaRPr lang="ru-RU"/>
        </a:p>
      </dgm:t>
    </dgm:pt>
    <dgm:pt modelId="{09F073CE-2A64-4530-9459-BABC255C07EA}" type="sibTrans" cxnId="{5BFFB8F1-BA67-43F8-9D4D-B751816D4ECB}">
      <dgm:prSet/>
      <dgm:spPr/>
      <dgm:t>
        <a:bodyPr/>
        <a:lstStyle/>
        <a:p>
          <a:endParaRPr lang="ru-RU"/>
        </a:p>
      </dgm:t>
    </dgm:pt>
    <dgm:pt modelId="{595443CE-9A4B-47EF-B7B3-A9139C6A4B20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Воспитание активного, успешного и неравнодушного подрастающего </a:t>
          </a:r>
          <a:r>
            <a:rPr lang="ru-RU" sz="2400" smtClean="0"/>
            <a:t>поколения на </a:t>
          </a:r>
          <a:r>
            <a:rPr lang="ru-RU" sz="2400" dirty="0" smtClean="0"/>
            <a:t>благо города Чебоксары</a:t>
          </a:r>
        </a:p>
        <a:p>
          <a:pPr marL="285750" indent="0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dirty="0"/>
        </a:p>
      </dgm:t>
    </dgm:pt>
    <dgm:pt modelId="{A1008A4E-FE46-4BAE-9975-B36834BC6501}" type="parTrans" cxnId="{F4650A43-12BF-44BB-81DA-F6224D2884DE}">
      <dgm:prSet/>
      <dgm:spPr/>
      <dgm:t>
        <a:bodyPr/>
        <a:lstStyle/>
        <a:p>
          <a:endParaRPr lang="ru-RU"/>
        </a:p>
      </dgm:t>
    </dgm:pt>
    <dgm:pt modelId="{36390746-C138-43FC-A31B-AD38D40554A9}" type="sibTrans" cxnId="{F4650A43-12BF-44BB-81DA-F6224D2884DE}">
      <dgm:prSet/>
      <dgm:spPr/>
      <dgm:t>
        <a:bodyPr/>
        <a:lstStyle/>
        <a:p>
          <a:endParaRPr lang="ru-RU"/>
        </a:p>
      </dgm:t>
    </dgm:pt>
    <dgm:pt modelId="{4C5E683F-488A-4D6C-A034-26137A6B51B9}">
      <dgm:prSet/>
      <dgm:spPr/>
      <dgm:t>
        <a:bodyPr/>
        <a:lstStyle/>
        <a:p>
          <a:pPr rtl="0"/>
          <a:r>
            <a:rPr lang="ru-RU" dirty="0" smtClean="0"/>
            <a:t>Получить в будущем неравнодушное поколение, которое действовало бы на благо города</a:t>
          </a:r>
          <a:endParaRPr lang="ru-RU" dirty="0"/>
        </a:p>
      </dgm:t>
    </dgm:pt>
    <dgm:pt modelId="{A0F4B47D-7603-402A-A192-52B8E57CD455}" type="parTrans" cxnId="{A861D178-5B73-4FA9-B6F2-B7C2E7197767}">
      <dgm:prSet/>
      <dgm:spPr/>
      <dgm:t>
        <a:bodyPr/>
        <a:lstStyle/>
        <a:p>
          <a:endParaRPr lang="ru-RU"/>
        </a:p>
      </dgm:t>
    </dgm:pt>
    <dgm:pt modelId="{64322D54-4648-4AFB-B9FC-10B6B03A4885}" type="sibTrans" cxnId="{A861D178-5B73-4FA9-B6F2-B7C2E7197767}">
      <dgm:prSet/>
      <dgm:spPr/>
      <dgm:t>
        <a:bodyPr/>
        <a:lstStyle/>
        <a:p>
          <a:endParaRPr lang="ru-RU"/>
        </a:p>
      </dgm:t>
    </dgm:pt>
    <dgm:pt modelId="{95D90ABC-85D7-425A-BC15-AA659CECFE12}">
      <dgm:prSet/>
      <dgm:spPr/>
      <dgm:t>
        <a:bodyPr/>
        <a:lstStyle/>
        <a:p>
          <a:pPr rtl="0"/>
          <a:r>
            <a:rPr lang="ru-RU" dirty="0" smtClean="0"/>
            <a:t>Развитие у детей ценностей взаимопомощи и неравнодушия к окружающей среде</a:t>
          </a:r>
          <a:endParaRPr lang="ru-RU" dirty="0"/>
        </a:p>
      </dgm:t>
    </dgm:pt>
    <dgm:pt modelId="{A4657FDF-84A9-46EF-9C87-69131C9DDE71}" type="parTrans" cxnId="{F19D89EB-C895-47A3-8DAE-84AF36B41945}">
      <dgm:prSet/>
      <dgm:spPr/>
      <dgm:t>
        <a:bodyPr/>
        <a:lstStyle/>
        <a:p>
          <a:endParaRPr lang="ru-RU"/>
        </a:p>
      </dgm:t>
    </dgm:pt>
    <dgm:pt modelId="{1F131C43-A68E-4D7F-9D2B-1349D99292D2}" type="sibTrans" cxnId="{F19D89EB-C895-47A3-8DAE-84AF36B41945}">
      <dgm:prSet/>
      <dgm:spPr/>
      <dgm:t>
        <a:bodyPr/>
        <a:lstStyle/>
        <a:p>
          <a:endParaRPr lang="ru-RU"/>
        </a:p>
      </dgm:t>
    </dgm:pt>
    <dgm:pt modelId="{6DE68033-06D4-46F9-B772-80F3560ABCCA}" type="pres">
      <dgm:prSet presAssocID="{D56994C2-2E39-4542-8C8F-E16CBD1968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A48EFA-466F-43D1-BA39-793EA72A9433}" type="pres">
      <dgm:prSet presAssocID="{1F58F082-82C1-4C19-9620-736B1FD52431}" presName="composite" presStyleCnt="0"/>
      <dgm:spPr/>
    </dgm:pt>
    <dgm:pt modelId="{501BC568-1F04-4572-9B91-888A5FE7BA1B}" type="pres">
      <dgm:prSet presAssocID="{1F58F082-82C1-4C19-9620-736B1FD52431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9E48C-BDCC-47F1-9C44-A09078A2F704}" type="pres">
      <dgm:prSet presAssocID="{1F58F082-82C1-4C19-9620-736B1FD52431}" presName="descendantText" presStyleLbl="alignAcc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B76ED-F5A5-465D-B971-75538517F1A4}" type="pres">
      <dgm:prSet presAssocID="{9750E30B-A8BE-4001-91C5-078704A5B7E2}" presName="sp" presStyleCnt="0"/>
      <dgm:spPr/>
    </dgm:pt>
    <dgm:pt modelId="{747BFF9D-780B-4C5B-9641-7E7CBF73BC31}" type="pres">
      <dgm:prSet presAssocID="{761D8AD8-67B8-4B21-B531-8CF47AD5D196}" presName="composite" presStyleCnt="0"/>
      <dgm:spPr/>
    </dgm:pt>
    <dgm:pt modelId="{B0729723-244A-41BE-A974-6095ECE7C683}" type="pres">
      <dgm:prSet presAssocID="{761D8AD8-67B8-4B21-B531-8CF47AD5D19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B875B-34FF-45AE-BFD4-8ECC351EE60D}" type="pres">
      <dgm:prSet presAssocID="{761D8AD8-67B8-4B21-B531-8CF47AD5D196}" presName="descendantText" presStyleLbl="alignAcc1" presStyleIdx="1" presStyleCnt="2" custScaleY="165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84636A-6AAE-41A0-89F5-9BC3D1AF11CE}" srcId="{D56994C2-2E39-4542-8C8F-E16CBD1968FA}" destId="{1F58F082-82C1-4C19-9620-736B1FD52431}" srcOrd="0" destOrd="0" parTransId="{8988D030-6FA4-4378-B78E-1F5D4719427E}" sibTransId="{9750E30B-A8BE-4001-91C5-078704A5B7E2}"/>
    <dgm:cxn modelId="{74330D04-7201-4F65-B1BC-D94617FD7912}" type="presOf" srcId="{4C5E683F-488A-4D6C-A034-26137A6B51B9}" destId="{408B875B-34FF-45AE-BFD4-8ECC351EE60D}" srcOrd="0" destOrd="1" presId="urn:microsoft.com/office/officeart/2005/8/layout/chevron2"/>
    <dgm:cxn modelId="{5BFFB8F1-BA67-43F8-9D4D-B751816D4ECB}" srcId="{761D8AD8-67B8-4B21-B531-8CF47AD5D196}" destId="{BBEFF9DE-6A9C-4687-A5F9-7CC5138530B1}" srcOrd="0" destOrd="0" parTransId="{C4C3ACF4-9991-44E9-835A-85484D556C3A}" sibTransId="{09F073CE-2A64-4530-9459-BABC255C07EA}"/>
    <dgm:cxn modelId="{E52B7A25-6BFA-4E93-BB1A-611E05EE538D}" type="presOf" srcId="{595443CE-9A4B-47EF-B7B3-A9139C6A4B20}" destId="{B059E48C-BDCC-47F1-9C44-A09078A2F704}" srcOrd="0" destOrd="0" presId="urn:microsoft.com/office/officeart/2005/8/layout/chevron2"/>
    <dgm:cxn modelId="{F4650A43-12BF-44BB-81DA-F6224D2884DE}" srcId="{1F58F082-82C1-4C19-9620-736B1FD52431}" destId="{595443CE-9A4B-47EF-B7B3-A9139C6A4B20}" srcOrd="0" destOrd="0" parTransId="{A1008A4E-FE46-4BAE-9975-B36834BC6501}" sibTransId="{36390746-C138-43FC-A31B-AD38D40554A9}"/>
    <dgm:cxn modelId="{1C99F7A9-E607-4FB4-A921-479D6CC0C95C}" type="presOf" srcId="{761D8AD8-67B8-4B21-B531-8CF47AD5D196}" destId="{B0729723-244A-41BE-A974-6095ECE7C683}" srcOrd="0" destOrd="0" presId="urn:microsoft.com/office/officeart/2005/8/layout/chevron2"/>
    <dgm:cxn modelId="{F19D89EB-C895-47A3-8DAE-84AF36B41945}" srcId="{761D8AD8-67B8-4B21-B531-8CF47AD5D196}" destId="{95D90ABC-85D7-425A-BC15-AA659CECFE12}" srcOrd="2" destOrd="0" parTransId="{A4657FDF-84A9-46EF-9C87-69131C9DDE71}" sibTransId="{1F131C43-A68E-4D7F-9D2B-1349D99292D2}"/>
    <dgm:cxn modelId="{31D1F02E-1710-4B8A-A91E-CC309F549743}" type="presOf" srcId="{D56994C2-2E39-4542-8C8F-E16CBD1968FA}" destId="{6DE68033-06D4-46F9-B772-80F3560ABCCA}" srcOrd="0" destOrd="0" presId="urn:microsoft.com/office/officeart/2005/8/layout/chevron2"/>
    <dgm:cxn modelId="{39C81AA2-B2DD-4A96-A48B-A92F1B4EEFA4}" type="presOf" srcId="{95D90ABC-85D7-425A-BC15-AA659CECFE12}" destId="{408B875B-34FF-45AE-BFD4-8ECC351EE60D}" srcOrd="0" destOrd="2" presId="urn:microsoft.com/office/officeart/2005/8/layout/chevron2"/>
    <dgm:cxn modelId="{AF25110B-C8A7-44A9-A17B-BCBC54CB6271}" type="presOf" srcId="{BBEFF9DE-6A9C-4687-A5F9-7CC5138530B1}" destId="{408B875B-34FF-45AE-BFD4-8ECC351EE60D}" srcOrd="0" destOrd="0" presId="urn:microsoft.com/office/officeart/2005/8/layout/chevron2"/>
    <dgm:cxn modelId="{A861D178-5B73-4FA9-B6F2-B7C2E7197767}" srcId="{761D8AD8-67B8-4B21-B531-8CF47AD5D196}" destId="{4C5E683F-488A-4D6C-A034-26137A6B51B9}" srcOrd="1" destOrd="0" parTransId="{A0F4B47D-7603-402A-A192-52B8E57CD455}" sibTransId="{64322D54-4648-4AFB-B9FC-10B6B03A4885}"/>
    <dgm:cxn modelId="{4CE0839B-FEAF-44AC-AD97-42E2B9FA47FB}" type="presOf" srcId="{1F58F082-82C1-4C19-9620-736B1FD52431}" destId="{501BC568-1F04-4572-9B91-888A5FE7BA1B}" srcOrd="0" destOrd="0" presId="urn:microsoft.com/office/officeart/2005/8/layout/chevron2"/>
    <dgm:cxn modelId="{A49C2E4D-EBC7-4281-86A8-89EF07163C44}" srcId="{D56994C2-2E39-4542-8C8F-E16CBD1968FA}" destId="{761D8AD8-67B8-4B21-B531-8CF47AD5D196}" srcOrd="1" destOrd="0" parTransId="{16C2E59A-07C7-4635-8C3B-1F07988D352E}" sibTransId="{91EBC225-AC55-44A5-91C5-FA275B4D97EB}"/>
    <dgm:cxn modelId="{BA67FB08-2AA9-46DF-91F5-2495A8D223B1}" type="presParOf" srcId="{6DE68033-06D4-46F9-B772-80F3560ABCCA}" destId="{AAA48EFA-466F-43D1-BA39-793EA72A9433}" srcOrd="0" destOrd="0" presId="urn:microsoft.com/office/officeart/2005/8/layout/chevron2"/>
    <dgm:cxn modelId="{F14834E9-5DB6-4A2F-B1B4-F28DC30CD314}" type="presParOf" srcId="{AAA48EFA-466F-43D1-BA39-793EA72A9433}" destId="{501BC568-1F04-4572-9B91-888A5FE7BA1B}" srcOrd="0" destOrd="0" presId="urn:microsoft.com/office/officeart/2005/8/layout/chevron2"/>
    <dgm:cxn modelId="{4456FB0A-9187-410D-B53B-BBCB0D980E92}" type="presParOf" srcId="{AAA48EFA-466F-43D1-BA39-793EA72A9433}" destId="{B059E48C-BDCC-47F1-9C44-A09078A2F704}" srcOrd="1" destOrd="0" presId="urn:microsoft.com/office/officeart/2005/8/layout/chevron2"/>
    <dgm:cxn modelId="{FF149776-02DC-49D7-BF17-C59FF6463F8E}" type="presParOf" srcId="{6DE68033-06D4-46F9-B772-80F3560ABCCA}" destId="{FFFB76ED-F5A5-465D-B971-75538517F1A4}" srcOrd="1" destOrd="0" presId="urn:microsoft.com/office/officeart/2005/8/layout/chevron2"/>
    <dgm:cxn modelId="{3ADDFAFA-BB63-4E80-9A97-AC0BBC085313}" type="presParOf" srcId="{6DE68033-06D4-46F9-B772-80F3560ABCCA}" destId="{747BFF9D-780B-4C5B-9641-7E7CBF73BC31}" srcOrd="2" destOrd="0" presId="urn:microsoft.com/office/officeart/2005/8/layout/chevron2"/>
    <dgm:cxn modelId="{C930BC9B-B5DF-4692-B0A4-D95FC7DC4991}" type="presParOf" srcId="{747BFF9D-780B-4C5B-9641-7E7CBF73BC31}" destId="{B0729723-244A-41BE-A974-6095ECE7C683}" srcOrd="0" destOrd="0" presId="urn:microsoft.com/office/officeart/2005/8/layout/chevron2"/>
    <dgm:cxn modelId="{46226917-A7E6-4029-96AE-25D1C6ECA318}" type="presParOf" srcId="{747BFF9D-780B-4C5B-9641-7E7CBF73BC31}" destId="{408B875B-34FF-45AE-BFD4-8ECC351EE6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F8FB8F-7A21-4412-AF6F-A7215AC66BCC}" type="doc">
      <dgm:prSet loTypeId="urn:microsoft.com/office/officeart/2005/8/layout/orgChart1" loCatId="hierarchy" qsTypeId="urn:microsoft.com/office/officeart/2005/8/quickstyle/simple1#3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ABEEC394-FB86-4DCD-8567-7C9C7432ED57}">
      <dgm:prSet custT="1"/>
      <dgm:spPr/>
      <dgm:t>
        <a:bodyPr/>
        <a:lstStyle/>
        <a:p>
          <a:pPr rtl="0"/>
          <a:r>
            <a:rPr lang="ru-RU" sz="3200" dirty="0" smtClean="0"/>
            <a:t>Механизм реализации проекта</a:t>
          </a:r>
          <a:r>
            <a:rPr lang="ru-RU" sz="1300" dirty="0" smtClean="0"/>
            <a:t>:</a:t>
          </a:r>
          <a:endParaRPr lang="ru-RU" sz="1300" dirty="0"/>
        </a:p>
      </dgm:t>
    </dgm:pt>
    <dgm:pt modelId="{7DD1AD7E-C565-41E9-80B7-AD9989B1D11B}" type="parTrans" cxnId="{C467C134-1D30-4D63-90FE-35A45F4A939F}">
      <dgm:prSet/>
      <dgm:spPr/>
      <dgm:t>
        <a:bodyPr/>
        <a:lstStyle/>
        <a:p>
          <a:endParaRPr lang="ru-RU"/>
        </a:p>
      </dgm:t>
    </dgm:pt>
    <dgm:pt modelId="{8522FAA3-64D9-4C31-89DF-467A91648376}" type="sibTrans" cxnId="{C467C134-1D30-4D63-90FE-35A45F4A939F}">
      <dgm:prSet/>
      <dgm:spPr/>
      <dgm:t>
        <a:bodyPr/>
        <a:lstStyle/>
        <a:p>
          <a:endParaRPr lang="ru-RU"/>
        </a:p>
      </dgm:t>
    </dgm:pt>
    <dgm:pt modelId="{A46CE3B0-F0E3-4E66-8746-1C502D92C036}">
      <dgm:prSet/>
      <dgm:spPr/>
      <dgm:t>
        <a:bodyPr/>
        <a:lstStyle/>
        <a:p>
          <a:pPr rtl="0"/>
          <a:r>
            <a:rPr lang="ru-RU" dirty="0" smtClean="0"/>
            <a:t>Разработка  план-график мероприятий по различным направлениям</a:t>
          </a:r>
        </a:p>
      </dgm:t>
    </dgm:pt>
    <dgm:pt modelId="{38CBFB6A-2252-49B8-B0CE-46890B9E9E39}" type="parTrans" cxnId="{9CD98ECC-D403-4786-A6A1-A602C93DE1DA}">
      <dgm:prSet/>
      <dgm:spPr/>
      <dgm:t>
        <a:bodyPr/>
        <a:lstStyle/>
        <a:p>
          <a:endParaRPr lang="ru-RU"/>
        </a:p>
      </dgm:t>
    </dgm:pt>
    <dgm:pt modelId="{2F6A72C7-DB9A-40C9-B276-77C37354DF4A}" type="sibTrans" cxnId="{9CD98ECC-D403-4786-A6A1-A602C93DE1DA}">
      <dgm:prSet/>
      <dgm:spPr/>
      <dgm:t>
        <a:bodyPr/>
        <a:lstStyle/>
        <a:p>
          <a:endParaRPr lang="ru-RU"/>
        </a:p>
      </dgm:t>
    </dgm:pt>
    <dgm:pt modelId="{A50B8BCF-C050-4FE2-B4F3-C9A5D270BC12}">
      <dgm:prSet/>
      <dgm:spPr/>
      <dgm:t>
        <a:bodyPr/>
        <a:lstStyle/>
        <a:p>
          <a:pPr rtl="0"/>
          <a:r>
            <a:rPr lang="ru-RU" dirty="0" smtClean="0"/>
            <a:t>Различные встречи, участие в мероприятиях</a:t>
          </a:r>
        </a:p>
      </dgm:t>
    </dgm:pt>
    <dgm:pt modelId="{76D43E82-4D43-4056-A677-F9E939FE986A}" type="parTrans" cxnId="{1FF86FA7-CA92-4AA0-8DBD-EC51C35AFB6B}">
      <dgm:prSet/>
      <dgm:spPr/>
      <dgm:t>
        <a:bodyPr/>
        <a:lstStyle/>
        <a:p>
          <a:endParaRPr lang="ru-RU"/>
        </a:p>
      </dgm:t>
    </dgm:pt>
    <dgm:pt modelId="{52206D97-0A6B-4344-81AC-A71EB4182E88}" type="sibTrans" cxnId="{1FF86FA7-CA92-4AA0-8DBD-EC51C35AFB6B}">
      <dgm:prSet/>
      <dgm:spPr/>
      <dgm:t>
        <a:bodyPr/>
        <a:lstStyle/>
        <a:p>
          <a:endParaRPr lang="ru-RU"/>
        </a:p>
      </dgm:t>
    </dgm:pt>
    <dgm:pt modelId="{F9C6577A-5E60-4AFC-A74B-C343306C9662}">
      <dgm:prSet/>
      <dgm:spPr/>
      <dgm:t>
        <a:bodyPr/>
        <a:lstStyle/>
        <a:p>
          <a:pPr rtl="0"/>
          <a:r>
            <a:rPr lang="ru-RU" b="0" dirty="0" smtClean="0"/>
            <a:t>Организовать фото-видео сопровождение и отзывы детей  и родителей после мероприятия</a:t>
          </a:r>
          <a:endParaRPr lang="ru-RU" dirty="0"/>
        </a:p>
      </dgm:t>
    </dgm:pt>
    <dgm:pt modelId="{68ACC725-5ACE-458A-9F43-70679751D5BA}" type="parTrans" cxnId="{44452C9D-BB30-4033-80C3-B95C6BD0364A}">
      <dgm:prSet/>
      <dgm:spPr/>
      <dgm:t>
        <a:bodyPr/>
        <a:lstStyle/>
        <a:p>
          <a:endParaRPr lang="ru-RU"/>
        </a:p>
      </dgm:t>
    </dgm:pt>
    <dgm:pt modelId="{C863C523-DF94-4693-93A0-2D6DC1F14B43}" type="sibTrans" cxnId="{44452C9D-BB30-4033-80C3-B95C6BD0364A}">
      <dgm:prSet/>
      <dgm:spPr/>
      <dgm:t>
        <a:bodyPr/>
        <a:lstStyle/>
        <a:p>
          <a:endParaRPr lang="ru-RU"/>
        </a:p>
      </dgm:t>
    </dgm:pt>
    <dgm:pt modelId="{5EEECBE7-4AD3-4E7B-B489-811A92094F13}" type="pres">
      <dgm:prSet presAssocID="{E9F8FB8F-7A21-4412-AF6F-A7215AC66B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C2F9D0B-DF3F-4F22-A2C6-77F37923E1C2}" type="pres">
      <dgm:prSet presAssocID="{ABEEC394-FB86-4DCD-8567-7C9C7432ED57}" presName="hierRoot1" presStyleCnt="0">
        <dgm:presLayoutVars>
          <dgm:hierBranch val="init"/>
        </dgm:presLayoutVars>
      </dgm:prSet>
      <dgm:spPr/>
    </dgm:pt>
    <dgm:pt modelId="{B2C3B5B8-144E-4021-A29A-A086C996FAF9}" type="pres">
      <dgm:prSet presAssocID="{ABEEC394-FB86-4DCD-8567-7C9C7432ED57}" presName="rootComposite1" presStyleCnt="0"/>
      <dgm:spPr/>
    </dgm:pt>
    <dgm:pt modelId="{B46DC083-0D9E-4DA1-A0E9-F88CC96496CD}" type="pres">
      <dgm:prSet presAssocID="{ABEEC394-FB86-4DCD-8567-7C9C7432ED57}" presName="rootText1" presStyleLbl="node0" presStyleIdx="0" presStyleCnt="1" custScaleX="252261" custScaleY="138452" custLinFactNeighborX="-860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2431D3-7A4F-41D3-A2DE-F0222053B76C}" type="pres">
      <dgm:prSet presAssocID="{ABEEC394-FB86-4DCD-8567-7C9C7432ED5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F26F113-41AD-4857-8C70-9D6469E68C5B}" type="pres">
      <dgm:prSet presAssocID="{ABEEC394-FB86-4DCD-8567-7C9C7432ED57}" presName="hierChild2" presStyleCnt="0"/>
      <dgm:spPr/>
    </dgm:pt>
    <dgm:pt modelId="{7805FC0D-2488-44D9-8164-11AB765A8FFE}" type="pres">
      <dgm:prSet presAssocID="{38CBFB6A-2252-49B8-B0CE-46890B9E9E3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5A91D44-BFAE-46B4-912E-43AEB76B9A79}" type="pres">
      <dgm:prSet presAssocID="{A46CE3B0-F0E3-4E66-8746-1C502D92C036}" presName="hierRoot2" presStyleCnt="0">
        <dgm:presLayoutVars>
          <dgm:hierBranch val="init"/>
        </dgm:presLayoutVars>
      </dgm:prSet>
      <dgm:spPr/>
    </dgm:pt>
    <dgm:pt modelId="{22AC442A-8B35-4FB8-947A-40DD63CF5488}" type="pres">
      <dgm:prSet presAssocID="{A46CE3B0-F0E3-4E66-8746-1C502D92C036}" presName="rootComposite" presStyleCnt="0"/>
      <dgm:spPr/>
    </dgm:pt>
    <dgm:pt modelId="{96F84AC7-654F-4DF7-9C30-B3100924B63D}" type="pres">
      <dgm:prSet presAssocID="{A46CE3B0-F0E3-4E66-8746-1C502D92C036}" presName="rootText" presStyleLbl="node2" presStyleIdx="0" presStyleCnt="3" custScaleY="2932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D2CD99-47D5-4068-B18B-116ED0AEBD86}" type="pres">
      <dgm:prSet presAssocID="{A46CE3B0-F0E3-4E66-8746-1C502D92C036}" presName="rootConnector" presStyleLbl="node2" presStyleIdx="0" presStyleCnt="3"/>
      <dgm:spPr/>
      <dgm:t>
        <a:bodyPr/>
        <a:lstStyle/>
        <a:p>
          <a:endParaRPr lang="ru-RU"/>
        </a:p>
      </dgm:t>
    </dgm:pt>
    <dgm:pt modelId="{3E8CE734-9BB5-45A6-870D-6CAE7A41081A}" type="pres">
      <dgm:prSet presAssocID="{A46CE3B0-F0E3-4E66-8746-1C502D92C036}" presName="hierChild4" presStyleCnt="0"/>
      <dgm:spPr/>
    </dgm:pt>
    <dgm:pt modelId="{2AAEDFC7-E39C-47FE-9376-6D9E7C2D8870}" type="pres">
      <dgm:prSet presAssocID="{A46CE3B0-F0E3-4E66-8746-1C502D92C036}" presName="hierChild5" presStyleCnt="0"/>
      <dgm:spPr/>
    </dgm:pt>
    <dgm:pt modelId="{57568BD9-DAF9-4011-89FC-A4BB9F9C7030}" type="pres">
      <dgm:prSet presAssocID="{76D43E82-4D43-4056-A677-F9E939FE986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053A8E3-1FA8-4AF3-A5EC-C9759DABE275}" type="pres">
      <dgm:prSet presAssocID="{A50B8BCF-C050-4FE2-B4F3-C9A5D270BC12}" presName="hierRoot2" presStyleCnt="0">
        <dgm:presLayoutVars>
          <dgm:hierBranch val="init"/>
        </dgm:presLayoutVars>
      </dgm:prSet>
      <dgm:spPr/>
    </dgm:pt>
    <dgm:pt modelId="{4FFFE738-0260-44D8-80FA-88A94CF37C84}" type="pres">
      <dgm:prSet presAssocID="{A50B8BCF-C050-4FE2-B4F3-C9A5D270BC12}" presName="rootComposite" presStyleCnt="0"/>
      <dgm:spPr/>
    </dgm:pt>
    <dgm:pt modelId="{E54FF040-3B05-4C8F-A09C-3C99C51775E4}" type="pres">
      <dgm:prSet presAssocID="{A50B8BCF-C050-4FE2-B4F3-C9A5D270BC12}" presName="rootText" presStyleLbl="node2" presStyleIdx="1" presStyleCnt="3" custScaleY="296416" custLinFactNeighborX="-430" custLinFactNeighborY="466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DF0601-AF7B-4317-B6A6-6A57C8CD344B}" type="pres">
      <dgm:prSet presAssocID="{A50B8BCF-C050-4FE2-B4F3-C9A5D270BC12}" presName="rootConnector" presStyleLbl="node2" presStyleIdx="1" presStyleCnt="3"/>
      <dgm:spPr/>
      <dgm:t>
        <a:bodyPr/>
        <a:lstStyle/>
        <a:p>
          <a:endParaRPr lang="ru-RU"/>
        </a:p>
      </dgm:t>
    </dgm:pt>
    <dgm:pt modelId="{3EA582B4-F9F8-4342-B4C8-3C2F726C0996}" type="pres">
      <dgm:prSet presAssocID="{A50B8BCF-C050-4FE2-B4F3-C9A5D270BC12}" presName="hierChild4" presStyleCnt="0"/>
      <dgm:spPr/>
    </dgm:pt>
    <dgm:pt modelId="{BE6F608A-19E8-498C-B204-015F2B59D264}" type="pres">
      <dgm:prSet presAssocID="{A50B8BCF-C050-4FE2-B4F3-C9A5D270BC12}" presName="hierChild5" presStyleCnt="0"/>
      <dgm:spPr/>
    </dgm:pt>
    <dgm:pt modelId="{FE9578ED-9E27-453E-B821-299C280271BB}" type="pres">
      <dgm:prSet presAssocID="{68ACC725-5ACE-458A-9F43-70679751D5B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0ED6EEF-8FCA-4AC6-97CA-916A8C52A10B}" type="pres">
      <dgm:prSet presAssocID="{F9C6577A-5E60-4AFC-A74B-C343306C9662}" presName="hierRoot2" presStyleCnt="0">
        <dgm:presLayoutVars>
          <dgm:hierBranch val="init"/>
        </dgm:presLayoutVars>
      </dgm:prSet>
      <dgm:spPr/>
    </dgm:pt>
    <dgm:pt modelId="{8A3C410B-5CEB-48C2-B34E-E2EEA45C5294}" type="pres">
      <dgm:prSet presAssocID="{F9C6577A-5E60-4AFC-A74B-C343306C9662}" presName="rootComposite" presStyleCnt="0"/>
      <dgm:spPr/>
    </dgm:pt>
    <dgm:pt modelId="{B80785B9-690E-471C-9B4E-E9C44316C01C}" type="pres">
      <dgm:prSet presAssocID="{F9C6577A-5E60-4AFC-A74B-C343306C9662}" presName="rootText" presStyleLbl="node2" presStyleIdx="2" presStyleCnt="3" custScaleY="2913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33510E-412F-4F7F-80F7-A93A044A5A39}" type="pres">
      <dgm:prSet presAssocID="{F9C6577A-5E60-4AFC-A74B-C343306C9662}" presName="rootConnector" presStyleLbl="node2" presStyleIdx="2" presStyleCnt="3"/>
      <dgm:spPr/>
      <dgm:t>
        <a:bodyPr/>
        <a:lstStyle/>
        <a:p>
          <a:endParaRPr lang="ru-RU"/>
        </a:p>
      </dgm:t>
    </dgm:pt>
    <dgm:pt modelId="{F328101C-0E35-480F-9A85-8F868C77F8B3}" type="pres">
      <dgm:prSet presAssocID="{F9C6577A-5E60-4AFC-A74B-C343306C9662}" presName="hierChild4" presStyleCnt="0"/>
      <dgm:spPr/>
    </dgm:pt>
    <dgm:pt modelId="{8657707A-BB26-497D-B5E9-67B95A9065BF}" type="pres">
      <dgm:prSet presAssocID="{F9C6577A-5E60-4AFC-A74B-C343306C9662}" presName="hierChild5" presStyleCnt="0"/>
      <dgm:spPr/>
    </dgm:pt>
    <dgm:pt modelId="{2B82ED9C-4713-4C9C-B072-E9B246E46FCB}" type="pres">
      <dgm:prSet presAssocID="{ABEEC394-FB86-4DCD-8567-7C9C7432ED57}" presName="hierChild3" presStyleCnt="0"/>
      <dgm:spPr/>
    </dgm:pt>
  </dgm:ptLst>
  <dgm:cxnLst>
    <dgm:cxn modelId="{C3AFFFD3-A04E-49B0-B319-6BA3A066210C}" type="presOf" srcId="{38CBFB6A-2252-49B8-B0CE-46890B9E9E39}" destId="{7805FC0D-2488-44D9-8164-11AB765A8FFE}" srcOrd="0" destOrd="0" presId="urn:microsoft.com/office/officeart/2005/8/layout/orgChart1"/>
    <dgm:cxn modelId="{1FF86FA7-CA92-4AA0-8DBD-EC51C35AFB6B}" srcId="{ABEEC394-FB86-4DCD-8567-7C9C7432ED57}" destId="{A50B8BCF-C050-4FE2-B4F3-C9A5D270BC12}" srcOrd="1" destOrd="0" parTransId="{76D43E82-4D43-4056-A677-F9E939FE986A}" sibTransId="{52206D97-0A6B-4344-81AC-A71EB4182E88}"/>
    <dgm:cxn modelId="{25C395DD-EF81-43C5-8C20-9089DBEC344F}" type="presOf" srcId="{A46CE3B0-F0E3-4E66-8746-1C502D92C036}" destId="{96F84AC7-654F-4DF7-9C30-B3100924B63D}" srcOrd="0" destOrd="0" presId="urn:microsoft.com/office/officeart/2005/8/layout/orgChart1"/>
    <dgm:cxn modelId="{B7CC5BE2-CB94-462B-96E4-6DF863DA4C3E}" type="presOf" srcId="{F9C6577A-5E60-4AFC-A74B-C343306C9662}" destId="{A633510E-412F-4F7F-80F7-A93A044A5A39}" srcOrd="1" destOrd="0" presId="urn:microsoft.com/office/officeart/2005/8/layout/orgChart1"/>
    <dgm:cxn modelId="{2E68A44E-C943-4D29-9C51-463F9E92D176}" type="presOf" srcId="{F9C6577A-5E60-4AFC-A74B-C343306C9662}" destId="{B80785B9-690E-471C-9B4E-E9C44316C01C}" srcOrd="0" destOrd="0" presId="urn:microsoft.com/office/officeart/2005/8/layout/orgChart1"/>
    <dgm:cxn modelId="{A8EBE77C-807B-47D1-882C-209C9E208ED7}" type="presOf" srcId="{A46CE3B0-F0E3-4E66-8746-1C502D92C036}" destId="{10D2CD99-47D5-4068-B18B-116ED0AEBD86}" srcOrd="1" destOrd="0" presId="urn:microsoft.com/office/officeart/2005/8/layout/orgChart1"/>
    <dgm:cxn modelId="{9CD98ECC-D403-4786-A6A1-A602C93DE1DA}" srcId="{ABEEC394-FB86-4DCD-8567-7C9C7432ED57}" destId="{A46CE3B0-F0E3-4E66-8746-1C502D92C036}" srcOrd="0" destOrd="0" parTransId="{38CBFB6A-2252-49B8-B0CE-46890B9E9E39}" sibTransId="{2F6A72C7-DB9A-40C9-B276-77C37354DF4A}"/>
    <dgm:cxn modelId="{A5CF7F49-1DC3-42DA-B090-FD1C22BAAA53}" type="presOf" srcId="{A50B8BCF-C050-4FE2-B4F3-C9A5D270BC12}" destId="{E54FF040-3B05-4C8F-A09C-3C99C51775E4}" srcOrd="0" destOrd="0" presId="urn:microsoft.com/office/officeart/2005/8/layout/orgChart1"/>
    <dgm:cxn modelId="{5267FE59-F248-45E7-A231-DECEF638D2D1}" type="presOf" srcId="{76D43E82-4D43-4056-A677-F9E939FE986A}" destId="{57568BD9-DAF9-4011-89FC-A4BB9F9C7030}" srcOrd="0" destOrd="0" presId="urn:microsoft.com/office/officeart/2005/8/layout/orgChart1"/>
    <dgm:cxn modelId="{6A64CB73-3EAA-4B9F-B190-3F2DD753F2D6}" type="presOf" srcId="{E9F8FB8F-7A21-4412-AF6F-A7215AC66BCC}" destId="{5EEECBE7-4AD3-4E7B-B489-811A92094F13}" srcOrd="0" destOrd="0" presId="urn:microsoft.com/office/officeart/2005/8/layout/orgChart1"/>
    <dgm:cxn modelId="{5C5FA8EF-9B1F-4313-AE39-C315F2842DD4}" type="presOf" srcId="{ABEEC394-FB86-4DCD-8567-7C9C7432ED57}" destId="{CC2431D3-7A4F-41D3-A2DE-F0222053B76C}" srcOrd="1" destOrd="0" presId="urn:microsoft.com/office/officeart/2005/8/layout/orgChart1"/>
    <dgm:cxn modelId="{44452C9D-BB30-4033-80C3-B95C6BD0364A}" srcId="{ABEEC394-FB86-4DCD-8567-7C9C7432ED57}" destId="{F9C6577A-5E60-4AFC-A74B-C343306C9662}" srcOrd="2" destOrd="0" parTransId="{68ACC725-5ACE-458A-9F43-70679751D5BA}" sibTransId="{C863C523-DF94-4693-93A0-2D6DC1F14B43}"/>
    <dgm:cxn modelId="{E483FF73-C6D9-4F6B-86BE-CAC7FA0D3C23}" type="presOf" srcId="{A50B8BCF-C050-4FE2-B4F3-C9A5D270BC12}" destId="{D2DF0601-AF7B-4317-B6A6-6A57C8CD344B}" srcOrd="1" destOrd="0" presId="urn:microsoft.com/office/officeart/2005/8/layout/orgChart1"/>
    <dgm:cxn modelId="{C467C134-1D30-4D63-90FE-35A45F4A939F}" srcId="{E9F8FB8F-7A21-4412-AF6F-A7215AC66BCC}" destId="{ABEEC394-FB86-4DCD-8567-7C9C7432ED57}" srcOrd="0" destOrd="0" parTransId="{7DD1AD7E-C565-41E9-80B7-AD9989B1D11B}" sibTransId="{8522FAA3-64D9-4C31-89DF-467A91648376}"/>
    <dgm:cxn modelId="{748349C1-166C-4F8D-8AFD-EA13AAD0FE46}" type="presOf" srcId="{ABEEC394-FB86-4DCD-8567-7C9C7432ED57}" destId="{B46DC083-0D9E-4DA1-A0E9-F88CC96496CD}" srcOrd="0" destOrd="0" presId="urn:microsoft.com/office/officeart/2005/8/layout/orgChart1"/>
    <dgm:cxn modelId="{EB264C0B-A23E-4B57-9C23-74B1FD349CF0}" type="presOf" srcId="{68ACC725-5ACE-458A-9F43-70679751D5BA}" destId="{FE9578ED-9E27-453E-B821-299C280271BB}" srcOrd="0" destOrd="0" presId="urn:microsoft.com/office/officeart/2005/8/layout/orgChart1"/>
    <dgm:cxn modelId="{09C0294A-5186-4B7B-AD87-9A45CADE5B0A}" type="presParOf" srcId="{5EEECBE7-4AD3-4E7B-B489-811A92094F13}" destId="{2C2F9D0B-DF3F-4F22-A2C6-77F37923E1C2}" srcOrd="0" destOrd="0" presId="urn:microsoft.com/office/officeart/2005/8/layout/orgChart1"/>
    <dgm:cxn modelId="{D2C4F16F-67B7-4A64-8190-3848892B1E3B}" type="presParOf" srcId="{2C2F9D0B-DF3F-4F22-A2C6-77F37923E1C2}" destId="{B2C3B5B8-144E-4021-A29A-A086C996FAF9}" srcOrd="0" destOrd="0" presId="urn:microsoft.com/office/officeart/2005/8/layout/orgChart1"/>
    <dgm:cxn modelId="{9CB3A722-2169-4D44-8B1E-330F03576492}" type="presParOf" srcId="{B2C3B5B8-144E-4021-A29A-A086C996FAF9}" destId="{B46DC083-0D9E-4DA1-A0E9-F88CC96496CD}" srcOrd="0" destOrd="0" presId="urn:microsoft.com/office/officeart/2005/8/layout/orgChart1"/>
    <dgm:cxn modelId="{F1018163-D05D-40A5-8451-31B8A72410FF}" type="presParOf" srcId="{B2C3B5B8-144E-4021-A29A-A086C996FAF9}" destId="{CC2431D3-7A4F-41D3-A2DE-F0222053B76C}" srcOrd="1" destOrd="0" presId="urn:microsoft.com/office/officeart/2005/8/layout/orgChart1"/>
    <dgm:cxn modelId="{8024A119-9A5A-45CD-9442-69369E790AAF}" type="presParOf" srcId="{2C2F9D0B-DF3F-4F22-A2C6-77F37923E1C2}" destId="{FF26F113-41AD-4857-8C70-9D6469E68C5B}" srcOrd="1" destOrd="0" presId="urn:microsoft.com/office/officeart/2005/8/layout/orgChart1"/>
    <dgm:cxn modelId="{28DAF874-902A-4A8C-A0A4-357BDA86A431}" type="presParOf" srcId="{FF26F113-41AD-4857-8C70-9D6469E68C5B}" destId="{7805FC0D-2488-44D9-8164-11AB765A8FFE}" srcOrd="0" destOrd="0" presId="urn:microsoft.com/office/officeart/2005/8/layout/orgChart1"/>
    <dgm:cxn modelId="{A74815AE-1CD8-4978-A222-5CD84290989E}" type="presParOf" srcId="{FF26F113-41AD-4857-8C70-9D6469E68C5B}" destId="{45A91D44-BFAE-46B4-912E-43AEB76B9A79}" srcOrd="1" destOrd="0" presId="urn:microsoft.com/office/officeart/2005/8/layout/orgChart1"/>
    <dgm:cxn modelId="{AF2D1F47-2D97-4835-9CD3-21C370AA01FF}" type="presParOf" srcId="{45A91D44-BFAE-46B4-912E-43AEB76B9A79}" destId="{22AC442A-8B35-4FB8-947A-40DD63CF5488}" srcOrd="0" destOrd="0" presId="urn:microsoft.com/office/officeart/2005/8/layout/orgChart1"/>
    <dgm:cxn modelId="{D4CBC47A-4C58-4A18-8201-66AA17BF8203}" type="presParOf" srcId="{22AC442A-8B35-4FB8-947A-40DD63CF5488}" destId="{96F84AC7-654F-4DF7-9C30-B3100924B63D}" srcOrd="0" destOrd="0" presId="urn:microsoft.com/office/officeart/2005/8/layout/orgChart1"/>
    <dgm:cxn modelId="{4788C1EA-AC0F-4A2A-A948-5AFD98653F0D}" type="presParOf" srcId="{22AC442A-8B35-4FB8-947A-40DD63CF5488}" destId="{10D2CD99-47D5-4068-B18B-116ED0AEBD86}" srcOrd="1" destOrd="0" presId="urn:microsoft.com/office/officeart/2005/8/layout/orgChart1"/>
    <dgm:cxn modelId="{4793050C-72EE-4B03-80EE-103AA2B4FA53}" type="presParOf" srcId="{45A91D44-BFAE-46B4-912E-43AEB76B9A79}" destId="{3E8CE734-9BB5-45A6-870D-6CAE7A41081A}" srcOrd="1" destOrd="0" presId="urn:microsoft.com/office/officeart/2005/8/layout/orgChart1"/>
    <dgm:cxn modelId="{CF4F9C35-2844-4440-9D20-0F78D40130E3}" type="presParOf" srcId="{45A91D44-BFAE-46B4-912E-43AEB76B9A79}" destId="{2AAEDFC7-E39C-47FE-9376-6D9E7C2D8870}" srcOrd="2" destOrd="0" presId="urn:microsoft.com/office/officeart/2005/8/layout/orgChart1"/>
    <dgm:cxn modelId="{4DC26B89-A48A-44E2-83DF-B3E886BD3F1D}" type="presParOf" srcId="{FF26F113-41AD-4857-8C70-9D6469E68C5B}" destId="{57568BD9-DAF9-4011-89FC-A4BB9F9C7030}" srcOrd="2" destOrd="0" presId="urn:microsoft.com/office/officeart/2005/8/layout/orgChart1"/>
    <dgm:cxn modelId="{5DA7254F-A760-4BA8-8B3F-4167F0275F21}" type="presParOf" srcId="{FF26F113-41AD-4857-8C70-9D6469E68C5B}" destId="{7053A8E3-1FA8-4AF3-A5EC-C9759DABE275}" srcOrd="3" destOrd="0" presId="urn:microsoft.com/office/officeart/2005/8/layout/orgChart1"/>
    <dgm:cxn modelId="{ED467EC7-B316-4B7B-A69A-7EF0F34694D4}" type="presParOf" srcId="{7053A8E3-1FA8-4AF3-A5EC-C9759DABE275}" destId="{4FFFE738-0260-44D8-80FA-88A94CF37C84}" srcOrd="0" destOrd="0" presId="urn:microsoft.com/office/officeart/2005/8/layout/orgChart1"/>
    <dgm:cxn modelId="{7092DB76-A8CA-402E-AABD-8F0236B8CA25}" type="presParOf" srcId="{4FFFE738-0260-44D8-80FA-88A94CF37C84}" destId="{E54FF040-3B05-4C8F-A09C-3C99C51775E4}" srcOrd="0" destOrd="0" presId="urn:microsoft.com/office/officeart/2005/8/layout/orgChart1"/>
    <dgm:cxn modelId="{60CE456B-48E3-477B-82A7-8BDE59F17258}" type="presParOf" srcId="{4FFFE738-0260-44D8-80FA-88A94CF37C84}" destId="{D2DF0601-AF7B-4317-B6A6-6A57C8CD344B}" srcOrd="1" destOrd="0" presId="urn:microsoft.com/office/officeart/2005/8/layout/orgChart1"/>
    <dgm:cxn modelId="{EFC56C8C-1E11-42BF-884C-DFAB29FF8D16}" type="presParOf" srcId="{7053A8E3-1FA8-4AF3-A5EC-C9759DABE275}" destId="{3EA582B4-F9F8-4342-B4C8-3C2F726C0996}" srcOrd="1" destOrd="0" presId="urn:microsoft.com/office/officeart/2005/8/layout/orgChart1"/>
    <dgm:cxn modelId="{81BDF09D-5AB4-4843-A8C2-286F951F1352}" type="presParOf" srcId="{7053A8E3-1FA8-4AF3-A5EC-C9759DABE275}" destId="{BE6F608A-19E8-498C-B204-015F2B59D264}" srcOrd="2" destOrd="0" presId="urn:microsoft.com/office/officeart/2005/8/layout/orgChart1"/>
    <dgm:cxn modelId="{EEED7E7C-C2A1-4227-8CF4-05F0D5426F67}" type="presParOf" srcId="{FF26F113-41AD-4857-8C70-9D6469E68C5B}" destId="{FE9578ED-9E27-453E-B821-299C280271BB}" srcOrd="4" destOrd="0" presId="urn:microsoft.com/office/officeart/2005/8/layout/orgChart1"/>
    <dgm:cxn modelId="{0168D6C9-AC55-4E8D-B734-A708E889E664}" type="presParOf" srcId="{FF26F113-41AD-4857-8C70-9D6469E68C5B}" destId="{C0ED6EEF-8FCA-4AC6-97CA-916A8C52A10B}" srcOrd="5" destOrd="0" presId="urn:microsoft.com/office/officeart/2005/8/layout/orgChart1"/>
    <dgm:cxn modelId="{3080D376-7461-4655-9792-E79E54B45428}" type="presParOf" srcId="{C0ED6EEF-8FCA-4AC6-97CA-916A8C52A10B}" destId="{8A3C410B-5CEB-48C2-B34E-E2EEA45C5294}" srcOrd="0" destOrd="0" presId="urn:microsoft.com/office/officeart/2005/8/layout/orgChart1"/>
    <dgm:cxn modelId="{B47BE8CF-A0A5-4A77-A7FA-9DEB5DCC5C40}" type="presParOf" srcId="{8A3C410B-5CEB-48C2-B34E-E2EEA45C5294}" destId="{B80785B9-690E-471C-9B4E-E9C44316C01C}" srcOrd="0" destOrd="0" presId="urn:microsoft.com/office/officeart/2005/8/layout/orgChart1"/>
    <dgm:cxn modelId="{C21EF6E8-2353-4381-845B-59CFFECD35BC}" type="presParOf" srcId="{8A3C410B-5CEB-48C2-B34E-E2EEA45C5294}" destId="{A633510E-412F-4F7F-80F7-A93A044A5A39}" srcOrd="1" destOrd="0" presId="urn:microsoft.com/office/officeart/2005/8/layout/orgChart1"/>
    <dgm:cxn modelId="{9BC866DA-2DC2-4F3D-A92A-5050CEA9B022}" type="presParOf" srcId="{C0ED6EEF-8FCA-4AC6-97CA-916A8C52A10B}" destId="{F328101C-0E35-480F-9A85-8F868C77F8B3}" srcOrd="1" destOrd="0" presId="urn:microsoft.com/office/officeart/2005/8/layout/orgChart1"/>
    <dgm:cxn modelId="{A6AE542A-9120-41F1-A932-06B73C911A5D}" type="presParOf" srcId="{C0ED6EEF-8FCA-4AC6-97CA-916A8C52A10B}" destId="{8657707A-BB26-497D-B5E9-67B95A9065BF}" srcOrd="2" destOrd="0" presId="urn:microsoft.com/office/officeart/2005/8/layout/orgChart1"/>
    <dgm:cxn modelId="{38044660-50BE-4F44-A8AE-4D88B66514B2}" type="presParOf" srcId="{2C2F9D0B-DF3F-4F22-A2C6-77F37923E1C2}" destId="{2B82ED9C-4713-4C9C-B072-E9B246E46F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672BF3-6D78-415E-8EA4-BBA7F287093F}" type="doc">
      <dgm:prSet loTypeId="urn:microsoft.com/office/officeart/2005/8/layout/StepDownProcess" loCatId="process" qsTypeId="urn:microsoft.com/office/officeart/2005/8/quickstyle/3d7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6DE73D6E-E91E-4A89-B3AF-FEC1A94E9DBD}">
      <dgm:prSet custT="1"/>
      <dgm:spPr/>
      <dgm:t>
        <a:bodyPr/>
        <a:lstStyle/>
        <a:p>
          <a:pPr rtl="0"/>
          <a:r>
            <a:rPr lang="ru-RU" sz="4000" dirty="0" smtClean="0"/>
            <a:t>Практическая значимость проекта</a:t>
          </a:r>
          <a:r>
            <a:rPr lang="ru-RU" sz="2000" dirty="0" smtClean="0"/>
            <a:t>:</a:t>
          </a:r>
          <a:endParaRPr lang="ru-RU" sz="2000" dirty="0"/>
        </a:p>
      </dgm:t>
    </dgm:pt>
    <dgm:pt modelId="{B791C7C7-E606-449E-9697-9D6F28BDA447}" type="parTrans" cxnId="{E658D754-EAD4-4CC7-9B52-FB36F06A6362}">
      <dgm:prSet/>
      <dgm:spPr/>
      <dgm:t>
        <a:bodyPr/>
        <a:lstStyle/>
        <a:p>
          <a:endParaRPr lang="ru-RU"/>
        </a:p>
      </dgm:t>
    </dgm:pt>
    <dgm:pt modelId="{2BD98CF8-A38F-4311-9A9B-A5AB25211723}" type="sibTrans" cxnId="{E658D754-EAD4-4CC7-9B52-FB36F06A6362}">
      <dgm:prSet/>
      <dgm:spPr/>
      <dgm:t>
        <a:bodyPr/>
        <a:lstStyle/>
        <a:p>
          <a:endParaRPr lang="ru-RU"/>
        </a:p>
      </dgm:t>
    </dgm:pt>
    <dgm:pt modelId="{F72EFAE3-915C-4B46-901B-19144E8E6984}">
      <dgm:prSet/>
      <dgm:spPr/>
      <dgm:t>
        <a:bodyPr/>
        <a:lstStyle/>
        <a:p>
          <a:pPr rtl="0"/>
          <a:r>
            <a:rPr lang="ru-RU" dirty="0" smtClean="0"/>
            <a:t>Путем личного примера активизировать внутренний потенциал наших воспитанников и подготовить хорошую базу будущей молодежи для города, готовую реализовывать и воплощать в реальность различные проекты и прославлять  Чебоксары</a:t>
          </a:r>
          <a:endParaRPr lang="ru-RU" dirty="0"/>
        </a:p>
      </dgm:t>
    </dgm:pt>
    <dgm:pt modelId="{A14B6E78-7449-4629-AFC6-80329B893854}" type="parTrans" cxnId="{B864B08D-41F7-4B42-BF51-800D8944284F}">
      <dgm:prSet/>
      <dgm:spPr/>
      <dgm:t>
        <a:bodyPr/>
        <a:lstStyle/>
        <a:p>
          <a:endParaRPr lang="ru-RU"/>
        </a:p>
      </dgm:t>
    </dgm:pt>
    <dgm:pt modelId="{34F80737-DAB5-4A6C-9B98-260B03589B4C}" type="sibTrans" cxnId="{B864B08D-41F7-4B42-BF51-800D8944284F}">
      <dgm:prSet/>
      <dgm:spPr/>
      <dgm:t>
        <a:bodyPr/>
        <a:lstStyle/>
        <a:p>
          <a:endParaRPr lang="ru-RU"/>
        </a:p>
      </dgm:t>
    </dgm:pt>
    <dgm:pt modelId="{A14252E1-11E7-491C-885F-22187DE9187E}" type="pres">
      <dgm:prSet presAssocID="{D1672BF3-6D78-415E-8EA4-BBA7F287093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4B789C1-680C-4A8F-BEA9-332B15B3512C}" type="pres">
      <dgm:prSet presAssocID="{6DE73D6E-E91E-4A89-B3AF-FEC1A94E9DBD}" presName="composite" presStyleCnt="0"/>
      <dgm:spPr/>
    </dgm:pt>
    <dgm:pt modelId="{5E02A9A9-AF01-462B-8367-9A989515154D}" type="pres">
      <dgm:prSet presAssocID="{6DE73D6E-E91E-4A89-B3AF-FEC1A94E9DBD}" presName="bentUpArrow1" presStyleLbl="alignImgPlace1" presStyleIdx="0" presStyleCnt="1"/>
      <dgm:spPr/>
    </dgm:pt>
    <dgm:pt modelId="{0C97EC69-D517-430D-9EF5-30FC295DBDF1}" type="pres">
      <dgm:prSet presAssocID="{6DE73D6E-E91E-4A89-B3AF-FEC1A94E9DBD}" presName="ParentText" presStyleLbl="node1" presStyleIdx="0" presStyleCnt="2" custLinFactNeighborX="-2793" custLinFactNeighborY="-62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6582E-2585-4167-9625-FB6F4FF1EC73}" type="pres">
      <dgm:prSet presAssocID="{6DE73D6E-E91E-4A89-B3AF-FEC1A94E9DBD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E40DC399-26D2-493F-9A82-928548B41F33}" type="pres">
      <dgm:prSet presAssocID="{2BD98CF8-A38F-4311-9A9B-A5AB25211723}" presName="sibTrans" presStyleCnt="0"/>
      <dgm:spPr/>
    </dgm:pt>
    <dgm:pt modelId="{51A726E4-7E7E-4127-8D1A-117D7CD7EA03}" type="pres">
      <dgm:prSet presAssocID="{F72EFAE3-915C-4B46-901B-19144E8E6984}" presName="composite" presStyleCnt="0"/>
      <dgm:spPr/>
    </dgm:pt>
    <dgm:pt modelId="{205AB00A-65A3-416D-BF05-819581620086}" type="pres">
      <dgm:prSet presAssocID="{F72EFAE3-915C-4B46-901B-19144E8E6984}" presName="ParentText" presStyleLbl="node1" presStyleIdx="1" presStyleCnt="2" custLinFactNeighborX="189" custLinFactNeighborY="-128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68D5E3-0BAB-47F8-8AE6-E0FF210280AF}" type="presOf" srcId="{D1672BF3-6D78-415E-8EA4-BBA7F287093F}" destId="{A14252E1-11E7-491C-885F-22187DE9187E}" srcOrd="0" destOrd="0" presId="urn:microsoft.com/office/officeart/2005/8/layout/StepDownProcess"/>
    <dgm:cxn modelId="{E658D754-EAD4-4CC7-9B52-FB36F06A6362}" srcId="{D1672BF3-6D78-415E-8EA4-BBA7F287093F}" destId="{6DE73D6E-E91E-4A89-B3AF-FEC1A94E9DBD}" srcOrd="0" destOrd="0" parTransId="{B791C7C7-E606-449E-9697-9D6F28BDA447}" sibTransId="{2BD98CF8-A38F-4311-9A9B-A5AB25211723}"/>
    <dgm:cxn modelId="{B864B08D-41F7-4B42-BF51-800D8944284F}" srcId="{D1672BF3-6D78-415E-8EA4-BBA7F287093F}" destId="{F72EFAE3-915C-4B46-901B-19144E8E6984}" srcOrd="1" destOrd="0" parTransId="{A14B6E78-7449-4629-AFC6-80329B893854}" sibTransId="{34F80737-DAB5-4A6C-9B98-260B03589B4C}"/>
    <dgm:cxn modelId="{1812DDDD-D80D-4EEA-91C8-3A9B3AD336AC}" type="presOf" srcId="{F72EFAE3-915C-4B46-901B-19144E8E6984}" destId="{205AB00A-65A3-416D-BF05-819581620086}" srcOrd="0" destOrd="0" presId="urn:microsoft.com/office/officeart/2005/8/layout/StepDownProcess"/>
    <dgm:cxn modelId="{40B0671D-BC52-4BAB-B2B1-A2107676D63B}" type="presOf" srcId="{6DE73D6E-E91E-4A89-B3AF-FEC1A94E9DBD}" destId="{0C97EC69-D517-430D-9EF5-30FC295DBDF1}" srcOrd="0" destOrd="0" presId="urn:microsoft.com/office/officeart/2005/8/layout/StepDownProcess"/>
    <dgm:cxn modelId="{9C6FACF4-7191-49B7-95B9-B1E6A895DC23}" type="presParOf" srcId="{A14252E1-11E7-491C-885F-22187DE9187E}" destId="{24B789C1-680C-4A8F-BEA9-332B15B3512C}" srcOrd="0" destOrd="0" presId="urn:microsoft.com/office/officeart/2005/8/layout/StepDownProcess"/>
    <dgm:cxn modelId="{5203A89D-B723-44D1-B595-D1D98984A681}" type="presParOf" srcId="{24B789C1-680C-4A8F-BEA9-332B15B3512C}" destId="{5E02A9A9-AF01-462B-8367-9A989515154D}" srcOrd="0" destOrd="0" presId="urn:microsoft.com/office/officeart/2005/8/layout/StepDownProcess"/>
    <dgm:cxn modelId="{671AEDC7-88DB-42EF-9920-04D3948F1056}" type="presParOf" srcId="{24B789C1-680C-4A8F-BEA9-332B15B3512C}" destId="{0C97EC69-D517-430D-9EF5-30FC295DBDF1}" srcOrd="1" destOrd="0" presId="urn:microsoft.com/office/officeart/2005/8/layout/StepDownProcess"/>
    <dgm:cxn modelId="{C3DEFB6A-2252-47CD-AA59-43F2CB1DECBB}" type="presParOf" srcId="{24B789C1-680C-4A8F-BEA9-332B15B3512C}" destId="{9B36582E-2585-4167-9625-FB6F4FF1EC73}" srcOrd="2" destOrd="0" presId="urn:microsoft.com/office/officeart/2005/8/layout/StepDownProcess"/>
    <dgm:cxn modelId="{B7708F0A-9EFC-449A-9D14-BA41FA4F04F7}" type="presParOf" srcId="{A14252E1-11E7-491C-885F-22187DE9187E}" destId="{E40DC399-26D2-493F-9A82-928548B41F33}" srcOrd="1" destOrd="0" presId="urn:microsoft.com/office/officeart/2005/8/layout/StepDownProcess"/>
    <dgm:cxn modelId="{A0C3A920-239F-41A7-9A0C-EDD4B3C7B426}" type="presParOf" srcId="{A14252E1-11E7-491C-885F-22187DE9187E}" destId="{51A726E4-7E7E-4127-8D1A-117D7CD7EA03}" srcOrd="2" destOrd="0" presId="urn:microsoft.com/office/officeart/2005/8/layout/StepDownProcess"/>
    <dgm:cxn modelId="{D7A8D6F8-B598-490D-B42A-1926811367F9}" type="presParOf" srcId="{51A726E4-7E7E-4127-8D1A-117D7CD7EA03}" destId="{205AB00A-65A3-416D-BF05-81958162008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7F23C3-9093-4564-9CAC-C30A9AE0CB9A}" type="doc">
      <dgm:prSet loTypeId="urn:microsoft.com/office/officeart/2005/8/layout/bList2#1" loCatId="list" qsTypeId="urn:microsoft.com/office/officeart/2005/8/quickstyle/simple1#4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360046D5-DE96-4181-900D-AD474250AC14}">
      <dgm:prSet/>
      <dgm:spPr/>
      <dgm:t>
        <a:bodyPr/>
        <a:lstStyle/>
        <a:p>
          <a:pPr rtl="0"/>
          <a:r>
            <a:rPr lang="ru-RU" smtClean="0"/>
            <a:t>Перспективы: </a:t>
          </a:r>
          <a:endParaRPr lang="ru-RU"/>
        </a:p>
      </dgm:t>
    </dgm:pt>
    <dgm:pt modelId="{E4C7B3C4-D1D1-4CF8-98CE-A4052B6ED1FD}" type="parTrans" cxnId="{C4290D14-A14E-4C4A-840F-B6828400FDCE}">
      <dgm:prSet/>
      <dgm:spPr/>
      <dgm:t>
        <a:bodyPr/>
        <a:lstStyle/>
        <a:p>
          <a:endParaRPr lang="ru-RU"/>
        </a:p>
      </dgm:t>
    </dgm:pt>
    <dgm:pt modelId="{6E410788-DC47-43D8-BA39-3FF705E4B0E9}" type="sibTrans" cxnId="{C4290D14-A14E-4C4A-840F-B6828400FDCE}">
      <dgm:prSet/>
      <dgm:spPr/>
      <dgm:t>
        <a:bodyPr/>
        <a:lstStyle/>
        <a:p>
          <a:endParaRPr lang="ru-RU"/>
        </a:p>
      </dgm:t>
    </dgm:pt>
    <dgm:pt modelId="{E5CD2763-7BBA-421C-A6AD-92D82785932A}">
      <dgm:prSet/>
      <dgm:spPr/>
      <dgm:t>
        <a:bodyPr/>
        <a:lstStyle/>
        <a:p>
          <a:pPr rtl="0"/>
          <a:r>
            <a:rPr lang="ru-RU" dirty="0" smtClean="0"/>
            <a:t>Повышение уровня компетентности воспитанников</a:t>
          </a:r>
          <a:endParaRPr lang="ru-RU" dirty="0"/>
        </a:p>
      </dgm:t>
    </dgm:pt>
    <dgm:pt modelId="{7E409397-7B63-486F-9018-FA0FB5C936A8}" type="parTrans" cxnId="{E7BFC09F-7119-4878-A882-C96B3CF71D10}">
      <dgm:prSet/>
      <dgm:spPr/>
      <dgm:t>
        <a:bodyPr/>
        <a:lstStyle/>
        <a:p>
          <a:endParaRPr lang="ru-RU"/>
        </a:p>
      </dgm:t>
    </dgm:pt>
    <dgm:pt modelId="{C4B4A4D0-93FF-4AED-B3DF-75DFEB545C7F}" type="sibTrans" cxnId="{E7BFC09F-7119-4878-A882-C96B3CF71D10}">
      <dgm:prSet/>
      <dgm:spPr/>
      <dgm:t>
        <a:bodyPr/>
        <a:lstStyle/>
        <a:p>
          <a:endParaRPr lang="ru-RU"/>
        </a:p>
      </dgm:t>
    </dgm:pt>
    <dgm:pt modelId="{99CEE656-AF35-4694-875D-631A4BDA62E6}">
      <dgm:prSet/>
      <dgm:spPr/>
      <dgm:t>
        <a:bodyPr/>
        <a:lstStyle/>
        <a:p>
          <a:pPr rtl="0"/>
          <a:r>
            <a:rPr lang="ru-RU" dirty="0" smtClean="0"/>
            <a:t>Повышение рейтинга детского сада посредством трансляции педагогического опыта и участия в проектах и мероприятиях</a:t>
          </a:r>
          <a:endParaRPr lang="ru-RU" dirty="0"/>
        </a:p>
      </dgm:t>
    </dgm:pt>
    <dgm:pt modelId="{0F67B079-CAEA-4771-9CD1-8F78A70F306B}" type="parTrans" cxnId="{6E94A48D-E1D4-4EF1-ADA9-49E231CF1355}">
      <dgm:prSet/>
      <dgm:spPr/>
      <dgm:t>
        <a:bodyPr/>
        <a:lstStyle/>
        <a:p>
          <a:endParaRPr lang="ru-RU"/>
        </a:p>
      </dgm:t>
    </dgm:pt>
    <dgm:pt modelId="{CFBBC50E-7934-470D-A826-A718D2184C50}" type="sibTrans" cxnId="{6E94A48D-E1D4-4EF1-ADA9-49E231CF1355}">
      <dgm:prSet/>
      <dgm:spPr/>
      <dgm:t>
        <a:bodyPr/>
        <a:lstStyle/>
        <a:p>
          <a:endParaRPr lang="ru-RU"/>
        </a:p>
      </dgm:t>
    </dgm:pt>
    <dgm:pt modelId="{2EB46C27-B472-4882-8287-AD1BE456A6BB}" type="pres">
      <dgm:prSet presAssocID="{B47F23C3-9093-4564-9CAC-C30A9AE0CB9A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B5D0E1-8322-4E15-82A5-4C39F4CD70AB}" type="pres">
      <dgm:prSet presAssocID="{360046D5-DE96-4181-900D-AD474250AC14}" presName="compNode" presStyleCnt="0"/>
      <dgm:spPr/>
    </dgm:pt>
    <dgm:pt modelId="{DA3F17F2-7809-4CA1-899A-ED70EE75AB3E}" type="pres">
      <dgm:prSet presAssocID="{360046D5-DE96-4181-900D-AD474250AC14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D98B2-E7D3-4F0B-9F31-A41DFB0C00C0}" type="pres">
      <dgm:prSet presAssocID="{360046D5-DE96-4181-900D-AD474250AC1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AD3B5-1D11-411A-94E0-03B55448F2B3}" type="pres">
      <dgm:prSet presAssocID="{360046D5-DE96-4181-900D-AD474250AC14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445F9CF5-B529-448C-8924-66A228E8F1AE}" type="pres">
      <dgm:prSet presAssocID="{360046D5-DE96-4181-900D-AD474250AC14}" presName="adorn" presStyleLbl="fgAccFollowNode1" presStyleIdx="0" presStyleCnt="1"/>
      <dgm:spPr/>
      <dgm:t>
        <a:bodyPr/>
        <a:lstStyle/>
        <a:p>
          <a:endParaRPr lang="ru-RU"/>
        </a:p>
      </dgm:t>
    </dgm:pt>
  </dgm:ptLst>
  <dgm:cxnLst>
    <dgm:cxn modelId="{398FEF8D-B5FA-45BE-9115-9D75EEFFB054}" type="presOf" srcId="{E5CD2763-7BBA-421C-A6AD-92D82785932A}" destId="{DA3F17F2-7809-4CA1-899A-ED70EE75AB3E}" srcOrd="0" destOrd="0" presId="urn:microsoft.com/office/officeart/2005/8/layout/bList2#1"/>
    <dgm:cxn modelId="{8C2F9AC3-1FB7-4726-B465-492050E1C9E3}" type="presOf" srcId="{360046D5-DE96-4181-900D-AD474250AC14}" destId="{316AD3B5-1D11-411A-94E0-03B55448F2B3}" srcOrd="1" destOrd="0" presId="urn:microsoft.com/office/officeart/2005/8/layout/bList2#1"/>
    <dgm:cxn modelId="{71E9FE7D-DDA1-4619-954C-1D9AB036CE74}" type="presOf" srcId="{99CEE656-AF35-4694-875D-631A4BDA62E6}" destId="{DA3F17F2-7809-4CA1-899A-ED70EE75AB3E}" srcOrd="0" destOrd="1" presId="urn:microsoft.com/office/officeart/2005/8/layout/bList2#1"/>
    <dgm:cxn modelId="{6E94A48D-E1D4-4EF1-ADA9-49E231CF1355}" srcId="{360046D5-DE96-4181-900D-AD474250AC14}" destId="{99CEE656-AF35-4694-875D-631A4BDA62E6}" srcOrd="1" destOrd="0" parTransId="{0F67B079-CAEA-4771-9CD1-8F78A70F306B}" sibTransId="{CFBBC50E-7934-470D-A826-A718D2184C50}"/>
    <dgm:cxn modelId="{C4290D14-A14E-4C4A-840F-B6828400FDCE}" srcId="{B47F23C3-9093-4564-9CAC-C30A9AE0CB9A}" destId="{360046D5-DE96-4181-900D-AD474250AC14}" srcOrd="0" destOrd="0" parTransId="{E4C7B3C4-D1D1-4CF8-98CE-A4052B6ED1FD}" sibTransId="{6E410788-DC47-43D8-BA39-3FF705E4B0E9}"/>
    <dgm:cxn modelId="{C3AB7A8C-4D06-4A1B-8B1A-621157DA9501}" type="presOf" srcId="{360046D5-DE96-4181-900D-AD474250AC14}" destId="{4BFD98B2-E7D3-4F0B-9F31-A41DFB0C00C0}" srcOrd="0" destOrd="0" presId="urn:microsoft.com/office/officeart/2005/8/layout/bList2#1"/>
    <dgm:cxn modelId="{D17D1AEA-B03C-4AB7-8668-B5054847485A}" type="presOf" srcId="{B47F23C3-9093-4564-9CAC-C30A9AE0CB9A}" destId="{2EB46C27-B472-4882-8287-AD1BE456A6BB}" srcOrd="0" destOrd="0" presId="urn:microsoft.com/office/officeart/2005/8/layout/bList2#1"/>
    <dgm:cxn modelId="{E7BFC09F-7119-4878-A882-C96B3CF71D10}" srcId="{360046D5-DE96-4181-900D-AD474250AC14}" destId="{E5CD2763-7BBA-421C-A6AD-92D82785932A}" srcOrd="0" destOrd="0" parTransId="{7E409397-7B63-486F-9018-FA0FB5C936A8}" sibTransId="{C4B4A4D0-93FF-4AED-B3DF-75DFEB545C7F}"/>
    <dgm:cxn modelId="{ED1FA705-2341-4887-B097-0EC758B89B10}" type="presParOf" srcId="{2EB46C27-B472-4882-8287-AD1BE456A6BB}" destId="{0AB5D0E1-8322-4E15-82A5-4C39F4CD70AB}" srcOrd="0" destOrd="0" presId="urn:microsoft.com/office/officeart/2005/8/layout/bList2#1"/>
    <dgm:cxn modelId="{E825711D-DE04-4304-AA6B-235844D91852}" type="presParOf" srcId="{0AB5D0E1-8322-4E15-82A5-4C39F4CD70AB}" destId="{DA3F17F2-7809-4CA1-899A-ED70EE75AB3E}" srcOrd="0" destOrd="0" presId="urn:microsoft.com/office/officeart/2005/8/layout/bList2#1"/>
    <dgm:cxn modelId="{C2FB4C55-2EB1-4ED0-B60E-82D012B329F1}" type="presParOf" srcId="{0AB5D0E1-8322-4E15-82A5-4C39F4CD70AB}" destId="{4BFD98B2-E7D3-4F0B-9F31-A41DFB0C00C0}" srcOrd="1" destOrd="0" presId="urn:microsoft.com/office/officeart/2005/8/layout/bList2#1"/>
    <dgm:cxn modelId="{7C2146C3-1D11-4788-836F-A96ECC04FD6D}" type="presParOf" srcId="{0AB5D0E1-8322-4E15-82A5-4C39F4CD70AB}" destId="{316AD3B5-1D11-411A-94E0-03B55448F2B3}" srcOrd="2" destOrd="0" presId="urn:microsoft.com/office/officeart/2005/8/layout/bList2#1"/>
    <dgm:cxn modelId="{99A37819-1D2B-4B39-ADA4-1E920D3404BE}" type="presParOf" srcId="{0AB5D0E1-8322-4E15-82A5-4C39F4CD70AB}" destId="{445F9CF5-B529-448C-8924-66A228E8F1AE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E3EAC4-5283-43C3-9246-647541BB6A53}" type="doc">
      <dgm:prSet loTypeId="urn:microsoft.com/office/officeart/2005/8/layout/target3" loCatId="relationship" qsTypeId="urn:microsoft.com/office/officeart/2005/8/quickstyle/simple1#5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19C41048-DD4E-43DD-91DC-DDB6BF68CD46}">
      <dgm:prSet/>
      <dgm:spPr/>
      <dgm:t>
        <a:bodyPr/>
        <a:lstStyle/>
        <a:p>
          <a:pPr rtl="0"/>
          <a:r>
            <a:rPr lang="ru-RU" dirty="0" smtClean="0"/>
            <a:t>Давайте все вместе - показывать личным примером, как можно и нужно любить свой город!!!</a:t>
          </a:r>
          <a:endParaRPr lang="ru-RU" dirty="0"/>
        </a:p>
      </dgm:t>
    </dgm:pt>
    <dgm:pt modelId="{063FC5F6-F1FB-4152-87CC-6D30044451E6}" type="parTrans" cxnId="{B25369E8-A47D-469B-8C52-B715B8999EF6}">
      <dgm:prSet/>
      <dgm:spPr/>
      <dgm:t>
        <a:bodyPr/>
        <a:lstStyle/>
        <a:p>
          <a:endParaRPr lang="ru-RU"/>
        </a:p>
      </dgm:t>
    </dgm:pt>
    <dgm:pt modelId="{5DF28269-93A4-423B-8145-B218DFCA3F7D}" type="sibTrans" cxnId="{B25369E8-A47D-469B-8C52-B715B8999EF6}">
      <dgm:prSet/>
      <dgm:spPr/>
      <dgm:t>
        <a:bodyPr/>
        <a:lstStyle/>
        <a:p>
          <a:endParaRPr lang="ru-RU"/>
        </a:p>
      </dgm:t>
    </dgm:pt>
    <dgm:pt modelId="{35E8362C-2DB8-498B-97E5-52B7AB0075B7}">
      <dgm:prSet/>
      <dgm:spPr/>
      <dgm:t>
        <a:bodyPr/>
        <a:lstStyle/>
        <a:p>
          <a:pPr rtl="0"/>
          <a:r>
            <a:rPr lang="ru-RU" smtClean="0"/>
            <a:t>Тогда наше будущее будет самым лучшим!</a:t>
          </a:r>
          <a:endParaRPr lang="ru-RU"/>
        </a:p>
      </dgm:t>
    </dgm:pt>
    <dgm:pt modelId="{93BE0A4B-AA70-4F86-A82F-E64709881FC4}" type="parTrans" cxnId="{FE34251C-F0A5-4DA0-9D43-1A89C1ADD8EC}">
      <dgm:prSet/>
      <dgm:spPr/>
      <dgm:t>
        <a:bodyPr/>
        <a:lstStyle/>
        <a:p>
          <a:endParaRPr lang="ru-RU"/>
        </a:p>
      </dgm:t>
    </dgm:pt>
    <dgm:pt modelId="{7A933646-248E-4139-8131-869A4C2744A7}" type="sibTrans" cxnId="{FE34251C-F0A5-4DA0-9D43-1A89C1ADD8EC}">
      <dgm:prSet/>
      <dgm:spPr/>
      <dgm:t>
        <a:bodyPr/>
        <a:lstStyle/>
        <a:p>
          <a:endParaRPr lang="ru-RU"/>
        </a:p>
      </dgm:t>
    </dgm:pt>
    <dgm:pt modelId="{E6214FD6-9AFC-4B1A-9C35-3125B852D647}" type="pres">
      <dgm:prSet presAssocID="{A8E3EAC4-5283-43C3-9246-647541BB6A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103B89-6E08-4B67-B9DA-B6DBB11FAC80}" type="pres">
      <dgm:prSet presAssocID="{19C41048-DD4E-43DD-91DC-DDB6BF68CD46}" presName="circle1" presStyleLbl="node1" presStyleIdx="0" presStyleCnt="2"/>
      <dgm:spPr/>
    </dgm:pt>
    <dgm:pt modelId="{26AB9444-6D40-4115-84EE-8F5C0B721CAC}" type="pres">
      <dgm:prSet presAssocID="{19C41048-DD4E-43DD-91DC-DDB6BF68CD46}" presName="space" presStyleCnt="0"/>
      <dgm:spPr/>
    </dgm:pt>
    <dgm:pt modelId="{F54909C8-AC98-4D3D-9906-48CD7A5F2CB7}" type="pres">
      <dgm:prSet presAssocID="{19C41048-DD4E-43DD-91DC-DDB6BF68CD46}" presName="rect1" presStyleLbl="alignAcc1" presStyleIdx="0" presStyleCnt="2"/>
      <dgm:spPr/>
      <dgm:t>
        <a:bodyPr/>
        <a:lstStyle/>
        <a:p>
          <a:endParaRPr lang="ru-RU"/>
        </a:p>
      </dgm:t>
    </dgm:pt>
    <dgm:pt modelId="{3ECDAC36-174A-4757-8ED0-7FC47981855E}" type="pres">
      <dgm:prSet presAssocID="{35E8362C-2DB8-498B-97E5-52B7AB0075B7}" presName="vertSpace2" presStyleLbl="node1" presStyleIdx="0" presStyleCnt="2"/>
      <dgm:spPr/>
    </dgm:pt>
    <dgm:pt modelId="{34E19AC1-0EA8-479B-999E-442D34A872D2}" type="pres">
      <dgm:prSet presAssocID="{35E8362C-2DB8-498B-97E5-52B7AB0075B7}" presName="circle2" presStyleLbl="node1" presStyleIdx="1" presStyleCnt="2"/>
      <dgm:spPr/>
    </dgm:pt>
    <dgm:pt modelId="{D04CE059-D02B-47CF-BC99-080C015140E8}" type="pres">
      <dgm:prSet presAssocID="{35E8362C-2DB8-498B-97E5-52B7AB0075B7}" presName="rect2" presStyleLbl="alignAcc1" presStyleIdx="1" presStyleCnt="2"/>
      <dgm:spPr/>
      <dgm:t>
        <a:bodyPr/>
        <a:lstStyle/>
        <a:p>
          <a:endParaRPr lang="ru-RU"/>
        </a:p>
      </dgm:t>
    </dgm:pt>
    <dgm:pt modelId="{C783DC2B-CC7C-48AF-9A45-1531D0344CE1}" type="pres">
      <dgm:prSet presAssocID="{19C41048-DD4E-43DD-91DC-DDB6BF68CD46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98AC4-FBFA-4957-A570-110B817E7222}" type="pres">
      <dgm:prSet presAssocID="{35E8362C-2DB8-498B-97E5-52B7AB0075B7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5E17A8-A6CE-40A9-B709-21A81B9AC05C}" type="presOf" srcId="{19C41048-DD4E-43DD-91DC-DDB6BF68CD46}" destId="{C783DC2B-CC7C-48AF-9A45-1531D0344CE1}" srcOrd="1" destOrd="0" presId="urn:microsoft.com/office/officeart/2005/8/layout/target3"/>
    <dgm:cxn modelId="{B25369E8-A47D-469B-8C52-B715B8999EF6}" srcId="{A8E3EAC4-5283-43C3-9246-647541BB6A53}" destId="{19C41048-DD4E-43DD-91DC-DDB6BF68CD46}" srcOrd="0" destOrd="0" parTransId="{063FC5F6-F1FB-4152-87CC-6D30044451E6}" sibTransId="{5DF28269-93A4-423B-8145-B218DFCA3F7D}"/>
    <dgm:cxn modelId="{F43C508D-E7D2-4041-A1B4-3D3DAC216E32}" type="presOf" srcId="{35E8362C-2DB8-498B-97E5-52B7AB0075B7}" destId="{3AA98AC4-FBFA-4957-A570-110B817E7222}" srcOrd="1" destOrd="0" presId="urn:microsoft.com/office/officeart/2005/8/layout/target3"/>
    <dgm:cxn modelId="{31B754C3-6A3B-463B-B918-28D357F7141A}" type="presOf" srcId="{19C41048-DD4E-43DD-91DC-DDB6BF68CD46}" destId="{F54909C8-AC98-4D3D-9906-48CD7A5F2CB7}" srcOrd="0" destOrd="0" presId="urn:microsoft.com/office/officeart/2005/8/layout/target3"/>
    <dgm:cxn modelId="{FE34251C-F0A5-4DA0-9D43-1A89C1ADD8EC}" srcId="{A8E3EAC4-5283-43C3-9246-647541BB6A53}" destId="{35E8362C-2DB8-498B-97E5-52B7AB0075B7}" srcOrd="1" destOrd="0" parTransId="{93BE0A4B-AA70-4F86-A82F-E64709881FC4}" sibTransId="{7A933646-248E-4139-8131-869A4C2744A7}"/>
    <dgm:cxn modelId="{BE03AA4D-DEC4-4907-A094-29D10A1D3D79}" type="presOf" srcId="{A8E3EAC4-5283-43C3-9246-647541BB6A53}" destId="{E6214FD6-9AFC-4B1A-9C35-3125B852D647}" srcOrd="0" destOrd="0" presId="urn:microsoft.com/office/officeart/2005/8/layout/target3"/>
    <dgm:cxn modelId="{7CF1DAAF-CCDB-4BA0-B646-744A0BFE3AA6}" type="presOf" srcId="{35E8362C-2DB8-498B-97E5-52B7AB0075B7}" destId="{D04CE059-D02B-47CF-BC99-080C015140E8}" srcOrd="0" destOrd="0" presId="urn:microsoft.com/office/officeart/2005/8/layout/target3"/>
    <dgm:cxn modelId="{901F31A0-7534-4569-BE14-8674C96873CD}" type="presParOf" srcId="{E6214FD6-9AFC-4B1A-9C35-3125B852D647}" destId="{5E103B89-6E08-4B67-B9DA-B6DBB11FAC80}" srcOrd="0" destOrd="0" presId="urn:microsoft.com/office/officeart/2005/8/layout/target3"/>
    <dgm:cxn modelId="{E138FD9B-E268-47C4-867E-158AD0328ACA}" type="presParOf" srcId="{E6214FD6-9AFC-4B1A-9C35-3125B852D647}" destId="{26AB9444-6D40-4115-84EE-8F5C0B721CAC}" srcOrd="1" destOrd="0" presId="urn:microsoft.com/office/officeart/2005/8/layout/target3"/>
    <dgm:cxn modelId="{860D35B1-59D3-4C6D-A38C-47F1B31F3E6B}" type="presParOf" srcId="{E6214FD6-9AFC-4B1A-9C35-3125B852D647}" destId="{F54909C8-AC98-4D3D-9906-48CD7A5F2CB7}" srcOrd="2" destOrd="0" presId="urn:microsoft.com/office/officeart/2005/8/layout/target3"/>
    <dgm:cxn modelId="{BBAD640B-2290-4715-AAD0-DBE8D897DCE5}" type="presParOf" srcId="{E6214FD6-9AFC-4B1A-9C35-3125B852D647}" destId="{3ECDAC36-174A-4757-8ED0-7FC47981855E}" srcOrd="3" destOrd="0" presId="urn:microsoft.com/office/officeart/2005/8/layout/target3"/>
    <dgm:cxn modelId="{934F49CE-54B0-484D-A259-B0EDDE213181}" type="presParOf" srcId="{E6214FD6-9AFC-4B1A-9C35-3125B852D647}" destId="{34E19AC1-0EA8-479B-999E-442D34A872D2}" srcOrd="4" destOrd="0" presId="urn:microsoft.com/office/officeart/2005/8/layout/target3"/>
    <dgm:cxn modelId="{F40231D0-FCD6-4858-9641-6B15C8255AAA}" type="presParOf" srcId="{E6214FD6-9AFC-4B1A-9C35-3125B852D647}" destId="{D04CE059-D02B-47CF-BC99-080C015140E8}" srcOrd="5" destOrd="0" presId="urn:microsoft.com/office/officeart/2005/8/layout/target3"/>
    <dgm:cxn modelId="{CAC237EF-1FC0-4CE3-B24F-562745863FD0}" type="presParOf" srcId="{E6214FD6-9AFC-4B1A-9C35-3125B852D647}" destId="{C783DC2B-CC7C-48AF-9A45-1531D0344CE1}" srcOrd="6" destOrd="0" presId="urn:microsoft.com/office/officeart/2005/8/layout/target3"/>
    <dgm:cxn modelId="{6FA64085-5BFA-4333-B5F1-CA479C3A0028}" type="presParOf" srcId="{E6214FD6-9AFC-4B1A-9C35-3125B852D647}" destId="{3AA98AC4-FBFA-4957-A570-110B817E7222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B6F0DC-ABCC-43F4-868B-CC290CB1D1D9}">
      <dsp:nvSpPr>
        <dsp:cNvPr id="0" name=""/>
        <dsp:cNvSpPr/>
      </dsp:nvSpPr>
      <dsp:spPr>
        <a:xfrm>
          <a:off x="469345" y="335"/>
          <a:ext cx="1529361" cy="9176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Подготовили: </a:t>
          </a:r>
          <a:endParaRPr lang="ru-RU" sz="1400" kern="1200" dirty="0"/>
        </a:p>
      </dsp:txBody>
      <dsp:txXfrm>
        <a:off x="469345" y="335"/>
        <a:ext cx="1529361" cy="917616"/>
      </dsp:txXfrm>
    </dsp:sp>
    <dsp:sp modelId="{05CFF13F-DB74-44D4-BC82-5D8FA7212C11}">
      <dsp:nvSpPr>
        <dsp:cNvPr id="0" name=""/>
        <dsp:cNvSpPr/>
      </dsp:nvSpPr>
      <dsp:spPr>
        <a:xfrm>
          <a:off x="2151643" y="335"/>
          <a:ext cx="1529361" cy="917616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творческая группа МБДОУ «Детский сад №106 «Кораблик»</a:t>
          </a:r>
          <a:endParaRPr lang="ru-RU" sz="1400" kern="1200" dirty="0"/>
        </a:p>
      </dsp:txBody>
      <dsp:txXfrm>
        <a:off x="2151643" y="335"/>
        <a:ext cx="1529361" cy="917616"/>
      </dsp:txXfrm>
    </dsp:sp>
    <dsp:sp modelId="{70E6F4F8-97B3-4F51-86E8-DDAE00FCF932}">
      <dsp:nvSpPr>
        <dsp:cNvPr id="0" name=""/>
        <dsp:cNvSpPr/>
      </dsp:nvSpPr>
      <dsp:spPr>
        <a:xfrm>
          <a:off x="3833940" y="335"/>
          <a:ext cx="1529361" cy="917616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Васильева Марина Сергеевна</a:t>
          </a:r>
          <a:endParaRPr lang="ru-RU" sz="1400" kern="1200"/>
        </a:p>
      </dsp:txBody>
      <dsp:txXfrm>
        <a:off x="3833940" y="335"/>
        <a:ext cx="1529361" cy="917616"/>
      </dsp:txXfrm>
    </dsp:sp>
    <dsp:sp modelId="{638E74BE-68F0-448E-813E-CDD47A4E19A1}">
      <dsp:nvSpPr>
        <dsp:cNvPr id="0" name=""/>
        <dsp:cNvSpPr/>
      </dsp:nvSpPr>
      <dsp:spPr>
        <a:xfrm>
          <a:off x="1310494" y="1070888"/>
          <a:ext cx="1529361" cy="917616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Мишакова Ирина Аркадьевна</a:t>
          </a:r>
          <a:endParaRPr lang="ru-RU" sz="1400" kern="1200"/>
        </a:p>
      </dsp:txBody>
      <dsp:txXfrm>
        <a:off x="1310494" y="1070888"/>
        <a:ext cx="1529361" cy="917616"/>
      </dsp:txXfrm>
    </dsp:sp>
    <dsp:sp modelId="{94FF9E0B-DD89-4B13-80C2-88CC4F747C30}">
      <dsp:nvSpPr>
        <dsp:cNvPr id="0" name=""/>
        <dsp:cNvSpPr/>
      </dsp:nvSpPr>
      <dsp:spPr>
        <a:xfrm>
          <a:off x="2992792" y="1070888"/>
          <a:ext cx="1529361" cy="91761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Степанова Наталия Владимировна</a:t>
          </a:r>
          <a:endParaRPr lang="ru-RU" sz="1400" kern="1200" dirty="0"/>
        </a:p>
      </dsp:txBody>
      <dsp:txXfrm>
        <a:off x="2992792" y="1070888"/>
        <a:ext cx="1529361" cy="9176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2B9549-3702-4F65-873A-BA578C7EBD15}">
      <dsp:nvSpPr>
        <dsp:cNvPr id="0" name=""/>
        <dsp:cNvSpPr/>
      </dsp:nvSpPr>
      <dsp:spPr>
        <a:xfrm rot="5400000">
          <a:off x="-678894" y="678894"/>
          <a:ext cx="4525963" cy="3168174"/>
        </a:xfrm>
        <a:prstGeom prst="chevr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Концептуальная идея проекта</a:t>
          </a:r>
          <a:endParaRPr lang="ru-RU" sz="3500" kern="1200" dirty="0"/>
        </a:p>
      </dsp:txBody>
      <dsp:txXfrm rot="5400000">
        <a:off x="-678894" y="678894"/>
        <a:ext cx="4525963" cy="3168174"/>
      </dsp:txXfrm>
    </dsp:sp>
    <dsp:sp modelId="{798F3155-184B-433B-80E6-8B4A57000731}">
      <dsp:nvSpPr>
        <dsp:cNvPr id="0" name=""/>
        <dsp:cNvSpPr/>
      </dsp:nvSpPr>
      <dsp:spPr>
        <a:xfrm rot="5400000">
          <a:off x="4227949" y="-1059774"/>
          <a:ext cx="2941875" cy="5061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100" kern="1200" dirty="0" smtClean="0"/>
            <a:t>формирование ценностей у детей на личных успешных и позитивных примерах взрослых через призму общественных социальных проектов и мероприятий ,а так же встреч с успешными и известными жителями города Чебоксары.</a:t>
          </a: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 rot="5400000">
        <a:off x="4227949" y="-1059774"/>
        <a:ext cx="2941875" cy="50614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1BC568-1F04-4572-9B91-888A5FE7BA1B}">
      <dsp:nvSpPr>
        <dsp:cNvPr id="0" name=""/>
        <dsp:cNvSpPr/>
      </dsp:nvSpPr>
      <dsp:spPr>
        <a:xfrm rot="5400000">
          <a:off x="-323882" y="326839"/>
          <a:ext cx="2159213" cy="151144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Цель:</a:t>
          </a:r>
          <a:endParaRPr lang="ru-RU" sz="3500" kern="1200" dirty="0"/>
        </a:p>
      </dsp:txBody>
      <dsp:txXfrm rot="5400000">
        <a:off x="-323882" y="326839"/>
        <a:ext cx="2159213" cy="1511449"/>
      </dsp:txXfrm>
    </dsp:sp>
    <dsp:sp modelId="{B059E48C-BDCC-47F1-9C44-A09078A2F704}">
      <dsp:nvSpPr>
        <dsp:cNvPr id="0" name=""/>
        <dsp:cNvSpPr/>
      </dsp:nvSpPr>
      <dsp:spPr>
        <a:xfrm rot="5400000">
          <a:off x="4168780" y="-2654373"/>
          <a:ext cx="1403488" cy="6718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/>
            <a:t>Воспитание активного, успешного и неравнодушного подрастающего </a:t>
          </a:r>
          <a:r>
            <a:rPr lang="ru-RU" sz="2400" kern="1200" smtClean="0"/>
            <a:t>поколения на </a:t>
          </a:r>
          <a:r>
            <a:rPr lang="ru-RU" sz="2400" kern="1200" dirty="0" smtClean="0"/>
            <a:t>благо города Чебоксары</a:t>
          </a:r>
        </a:p>
        <a:p>
          <a:pPr marL="285750" lvl="1" indent="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5400000">
        <a:off x="4168780" y="-2654373"/>
        <a:ext cx="1403488" cy="6718150"/>
      </dsp:txXfrm>
    </dsp:sp>
    <dsp:sp modelId="{B0729723-244A-41BE-A974-6095ECE7C683}">
      <dsp:nvSpPr>
        <dsp:cNvPr id="0" name=""/>
        <dsp:cNvSpPr/>
      </dsp:nvSpPr>
      <dsp:spPr>
        <a:xfrm rot="5400000">
          <a:off x="-323882" y="2687674"/>
          <a:ext cx="2159213" cy="151144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Задачи:   </a:t>
          </a:r>
          <a:endParaRPr lang="ru-RU" sz="3500" kern="1200"/>
        </a:p>
      </dsp:txBody>
      <dsp:txXfrm rot="5400000">
        <a:off x="-323882" y="2687674"/>
        <a:ext cx="2159213" cy="1511449"/>
      </dsp:txXfrm>
    </dsp:sp>
    <dsp:sp modelId="{408B875B-34FF-45AE-BFD4-8ECC351EE60D}">
      <dsp:nvSpPr>
        <dsp:cNvPr id="0" name=""/>
        <dsp:cNvSpPr/>
      </dsp:nvSpPr>
      <dsp:spPr>
        <a:xfrm rot="5400000">
          <a:off x="3711600" y="-293538"/>
          <a:ext cx="2317847" cy="6718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Воспитать подрастающее поколение в духе патриотизма и любви к родному городу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Получить в будущем неравнодушное поколение, которое действовало бы на благо города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Развитие у детей ценностей взаимопомощи и неравнодушия к окружающей среде</a:t>
          </a:r>
          <a:endParaRPr lang="ru-RU" sz="2200" kern="1200" dirty="0"/>
        </a:p>
      </dsp:txBody>
      <dsp:txXfrm rot="5400000">
        <a:off x="3711600" y="-293538"/>
        <a:ext cx="2317847" cy="67181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9578ED-9E27-453E-B821-299C280271BB}">
      <dsp:nvSpPr>
        <dsp:cNvPr id="0" name=""/>
        <dsp:cNvSpPr/>
      </dsp:nvSpPr>
      <dsp:spPr>
        <a:xfrm>
          <a:off x="4094108" y="1893564"/>
          <a:ext cx="2931942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31942" y="252629"/>
              </a:lnTo>
              <a:lnTo>
                <a:pt x="2931942" y="505258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68BD9-DAF9-4011-89FC-A4BB9F9C7030}">
      <dsp:nvSpPr>
        <dsp:cNvPr id="0" name=""/>
        <dsp:cNvSpPr/>
      </dsp:nvSpPr>
      <dsp:spPr>
        <a:xfrm>
          <a:off x="4048388" y="1893564"/>
          <a:ext cx="91440" cy="7332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0620"/>
              </a:lnTo>
              <a:lnTo>
                <a:pt x="56065" y="480620"/>
              </a:lnTo>
              <a:lnTo>
                <a:pt x="56065" y="73325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5FC0D-2488-44D9-8164-11AB765A8FFE}">
      <dsp:nvSpPr>
        <dsp:cNvPr id="0" name=""/>
        <dsp:cNvSpPr/>
      </dsp:nvSpPr>
      <dsp:spPr>
        <a:xfrm>
          <a:off x="1203548" y="1893564"/>
          <a:ext cx="2890559" cy="505258"/>
        </a:xfrm>
        <a:custGeom>
          <a:avLst/>
          <a:gdLst/>
          <a:ahLst/>
          <a:cxnLst/>
          <a:rect l="0" t="0" r="0" b="0"/>
          <a:pathLst>
            <a:path>
              <a:moveTo>
                <a:pt x="2890559" y="0"/>
              </a:moveTo>
              <a:lnTo>
                <a:pt x="2890559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DC083-0D9E-4DA1-A0E9-F88CC96496CD}">
      <dsp:nvSpPr>
        <dsp:cNvPr id="0" name=""/>
        <dsp:cNvSpPr/>
      </dsp:nvSpPr>
      <dsp:spPr>
        <a:xfrm>
          <a:off x="1059417" y="227991"/>
          <a:ext cx="6069381" cy="1665572"/>
        </a:xfrm>
        <a:prstGeom prst="rect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Механизм реализации проекта</a:t>
          </a:r>
          <a:r>
            <a:rPr lang="ru-RU" sz="1300" kern="1200" dirty="0" smtClean="0"/>
            <a:t>:</a:t>
          </a:r>
          <a:endParaRPr lang="ru-RU" sz="1300" kern="1200" dirty="0"/>
        </a:p>
      </dsp:txBody>
      <dsp:txXfrm>
        <a:off x="1059417" y="227991"/>
        <a:ext cx="6069381" cy="1665572"/>
      </dsp:txXfrm>
    </dsp:sp>
    <dsp:sp modelId="{96F84AC7-654F-4DF7-9C30-B3100924B63D}">
      <dsp:nvSpPr>
        <dsp:cNvPr id="0" name=""/>
        <dsp:cNvSpPr/>
      </dsp:nvSpPr>
      <dsp:spPr>
        <a:xfrm>
          <a:off x="552" y="2398822"/>
          <a:ext cx="2405992" cy="352834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Разработка  план-график мероприятий по различным направлениям</a:t>
          </a:r>
        </a:p>
      </dsp:txBody>
      <dsp:txXfrm>
        <a:off x="552" y="2398822"/>
        <a:ext cx="2405992" cy="3528340"/>
      </dsp:txXfrm>
    </dsp:sp>
    <dsp:sp modelId="{E54FF040-3B05-4C8F-A09C-3C99C51775E4}">
      <dsp:nvSpPr>
        <dsp:cNvPr id="0" name=""/>
        <dsp:cNvSpPr/>
      </dsp:nvSpPr>
      <dsp:spPr>
        <a:xfrm>
          <a:off x="2901457" y="2626814"/>
          <a:ext cx="2405992" cy="3565873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Различные встречи, участие в мероприятиях</a:t>
          </a:r>
        </a:p>
      </dsp:txBody>
      <dsp:txXfrm>
        <a:off x="2901457" y="2626814"/>
        <a:ext cx="2405992" cy="3565873"/>
      </dsp:txXfrm>
    </dsp:sp>
    <dsp:sp modelId="{B80785B9-690E-471C-9B4E-E9C44316C01C}">
      <dsp:nvSpPr>
        <dsp:cNvPr id="0" name=""/>
        <dsp:cNvSpPr/>
      </dsp:nvSpPr>
      <dsp:spPr>
        <a:xfrm>
          <a:off x="5823054" y="2398822"/>
          <a:ext cx="2405992" cy="3504412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/>
            <a:t>Организовать фото-видео сопровождение и отзывы детей  и родителей после мероприятия</a:t>
          </a:r>
          <a:endParaRPr lang="ru-RU" sz="2700" kern="1200" dirty="0"/>
        </a:p>
      </dsp:txBody>
      <dsp:txXfrm>
        <a:off x="5823054" y="2398822"/>
        <a:ext cx="2405992" cy="35044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02A9A9-AF01-462B-8367-9A989515154D}">
      <dsp:nvSpPr>
        <dsp:cNvPr id="0" name=""/>
        <dsp:cNvSpPr/>
      </dsp:nvSpPr>
      <dsp:spPr>
        <a:xfrm rot="5400000">
          <a:off x="852347" y="2861998"/>
          <a:ext cx="2559529" cy="29139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97EC69-D517-430D-9EF5-30FC295DBDF1}">
      <dsp:nvSpPr>
        <dsp:cNvPr id="0" name=""/>
        <dsp:cNvSpPr/>
      </dsp:nvSpPr>
      <dsp:spPr>
        <a:xfrm>
          <a:off x="53884" y="0"/>
          <a:ext cx="4308740" cy="3015978"/>
        </a:xfrm>
        <a:prstGeom prst="roundRect">
          <a:avLst>
            <a:gd name="adj" fmla="val 1667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Практическая значимость проекта</a:t>
          </a:r>
          <a:r>
            <a:rPr lang="ru-RU" sz="2000" kern="1200" dirty="0" smtClean="0"/>
            <a:t>:</a:t>
          </a:r>
          <a:endParaRPr lang="ru-RU" sz="2000" kern="1200" dirty="0"/>
        </a:p>
      </dsp:txBody>
      <dsp:txXfrm>
        <a:off x="53884" y="0"/>
        <a:ext cx="4308740" cy="3015978"/>
      </dsp:txXfrm>
    </dsp:sp>
    <dsp:sp modelId="{9B36582E-2585-4167-9625-FB6F4FF1EC73}">
      <dsp:nvSpPr>
        <dsp:cNvPr id="0" name=""/>
        <dsp:cNvSpPr/>
      </dsp:nvSpPr>
      <dsp:spPr>
        <a:xfrm>
          <a:off x="4482968" y="312351"/>
          <a:ext cx="3133767" cy="2437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AB00A-65A3-416D-BF05-819581620086}">
      <dsp:nvSpPr>
        <dsp:cNvPr id="0" name=""/>
        <dsp:cNvSpPr/>
      </dsp:nvSpPr>
      <dsp:spPr>
        <a:xfrm>
          <a:off x="3754775" y="3024341"/>
          <a:ext cx="4308740" cy="3015978"/>
        </a:xfrm>
        <a:prstGeom prst="roundRect">
          <a:avLst>
            <a:gd name="adj" fmla="val 16670"/>
          </a:avLst>
        </a:prstGeom>
        <a:solidFill>
          <a:schemeClr val="accent6">
            <a:shade val="50000"/>
            <a:hueOff val="-461694"/>
            <a:satOff val="30780"/>
            <a:lumOff val="4018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Путем личного примера активизировать внутренний потенциал наших воспитанников и подготовить хорошую базу будущей молодежи для города, готовую реализовывать и воплощать в реальность различные проекты и прославлять  Чебоксары</a:t>
          </a:r>
          <a:endParaRPr lang="ru-RU" sz="2000" kern="1200" dirty="0"/>
        </a:p>
      </dsp:txBody>
      <dsp:txXfrm>
        <a:off x="3754775" y="3024341"/>
        <a:ext cx="4308740" cy="301597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3F17F2-7809-4CA1-899A-ED70EE75AB3E}">
      <dsp:nvSpPr>
        <dsp:cNvPr id="0" name=""/>
        <dsp:cNvSpPr/>
      </dsp:nvSpPr>
      <dsp:spPr>
        <a:xfrm>
          <a:off x="1040613" y="4034"/>
          <a:ext cx="5679718" cy="423978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Повышение уровня компетентности воспитанников</a:t>
          </a:r>
          <a:endParaRPr lang="ru-RU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Повышение рейтинга детского сада посредством трансляции педагогического опыта и участия в проектах и мероприятиях</a:t>
          </a:r>
          <a:endParaRPr lang="ru-RU" sz="3200" kern="1200" dirty="0"/>
        </a:p>
      </dsp:txBody>
      <dsp:txXfrm>
        <a:off x="1040613" y="4034"/>
        <a:ext cx="5679718" cy="4239789"/>
      </dsp:txXfrm>
    </dsp:sp>
    <dsp:sp modelId="{316AD3B5-1D11-411A-94E0-03B55448F2B3}">
      <dsp:nvSpPr>
        <dsp:cNvPr id="0" name=""/>
        <dsp:cNvSpPr/>
      </dsp:nvSpPr>
      <dsp:spPr>
        <a:xfrm>
          <a:off x="1040613" y="4243823"/>
          <a:ext cx="5679718" cy="1823109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63500" bIns="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smtClean="0"/>
            <a:t>Перспективы: </a:t>
          </a:r>
          <a:endParaRPr lang="ru-RU" sz="5000" kern="1200"/>
        </a:p>
      </dsp:txBody>
      <dsp:txXfrm>
        <a:off x="1040613" y="4243823"/>
        <a:ext cx="3999801" cy="1823109"/>
      </dsp:txXfrm>
    </dsp:sp>
    <dsp:sp modelId="{445F9CF5-B529-448C-8924-66A228E8F1AE}">
      <dsp:nvSpPr>
        <dsp:cNvPr id="0" name=""/>
        <dsp:cNvSpPr/>
      </dsp:nvSpPr>
      <dsp:spPr>
        <a:xfrm>
          <a:off x="5201085" y="4533408"/>
          <a:ext cx="1987901" cy="1987901"/>
        </a:xfrm>
        <a:prstGeom prst="ellipse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103B89-6E08-4B67-B9DA-B6DBB11FAC80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909C8-AC98-4D3D-9906-48CD7A5F2CB7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Давайте все вместе - показывать личным примером, как можно и нужно любить свой город!!!</a:t>
          </a:r>
          <a:endParaRPr lang="ru-RU" sz="3300" kern="1200" dirty="0"/>
        </a:p>
      </dsp:txBody>
      <dsp:txXfrm>
        <a:off x="2262981" y="0"/>
        <a:ext cx="5966618" cy="2149832"/>
      </dsp:txXfrm>
    </dsp:sp>
    <dsp:sp modelId="{34E19AC1-0EA8-479B-999E-442D34A872D2}">
      <dsp:nvSpPr>
        <dsp:cNvPr id="0" name=""/>
        <dsp:cNvSpPr/>
      </dsp:nvSpPr>
      <dsp:spPr>
        <a:xfrm>
          <a:off x="1188065" y="2149832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-461694"/>
            <a:satOff val="30780"/>
            <a:lumOff val="40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CE059-D02B-47CF-BC99-080C015140E8}">
      <dsp:nvSpPr>
        <dsp:cNvPr id="0" name=""/>
        <dsp:cNvSpPr/>
      </dsp:nvSpPr>
      <dsp:spPr>
        <a:xfrm>
          <a:off x="2262981" y="2149832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461694"/>
              <a:satOff val="30780"/>
              <a:lumOff val="40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Тогда наше будущее будет самым лучшим!</a:t>
          </a:r>
          <a:endParaRPr lang="ru-RU" sz="3300" kern="1200"/>
        </a:p>
      </dsp:txBody>
      <dsp:txXfrm>
        <a:off x="2262981" y="2149832"/>
        <a:ext cx="5966618" cy="2149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4EC0-AC9E-41CB-A7B8-66263CDCEDEA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90F4F-D30A-40D6-9062-1BC2D13F7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AF049-AD84-4086-BE35-F4E66A7D4BD9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D12DF-D6AF-4F35-AC26-F455682E2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76028-06E3-4C57-93A9-8EEE03EAFC0E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51E1B-2F88-44F0-B935-7BB5FBCC1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8C59F-3C4A-4B26-8A88-1E5E40C3A5E3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F2909-26DF-48EB-B638-0CC157902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E43B0-A18E-42D6-A8B2-2931855D66EE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BE91-4027-462C-A59F-1937B8F85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7B4C-8BAA-4FAA-BD35-980DD3143714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97193-5AE5-448A-A813-9D22AA4DE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A534E-3921-4434-BD1E-F73C2F8F2B37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72E34-3850-4C19-9D4E-D512AEB2D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9555E-2B97-4209-AEFE-091766BE1E06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DFDB-0CA4-4368-A31A-7F7A9D9D5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4C0B-F003-4D21-A39C-E5DC1122E7D4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45EE-5B97-4D71-AA9B-3135F742F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57058-4619-4DEC-8654-C3DEBA8AA297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03817-599C-48C4-AF51-9B9C77C24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B1D5-DEF4-45AE-A742-B2C3D0F94B93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6F495-0920-4E6E-8DFB-41F28F7F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EE517C-561C-428F-8A33-1225DB5B9F1A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5035F9-07F2-4F47-B086-C4FF884A9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8265"/>
            <a:ext cx="8712968" cy="6396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539552" y="178265"/>
            <a:ext cx="7772400" cy="1470025"/>
          </a:xfrm>
        </p:spPr>
        <p:txBody>
          <a:bodyPr/>
          <a:lstStyle/>
          <a:p>
            <a:pPr eaLnBrk="1" hangingPunct="1"/>
            <a:r>
              <a:rPr lang="ru-RU" sz="6600" b="1" dirty="0" smtClean="0">
                <a:solidFill>
                  <a:srgbClr val="FFFF00"/>
                </a:solidFill>
              </a:rPr>
              <a:t>Проект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124348699"/>
              </p:ext>
            </p:extLst>
          </p:nvPr>
        </p:nvGraphicFramePr>
        <p:xfrm>
          <a:off x="1691680" y="4869160"/>
          <a:ext cx="5832648" cy="198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0648"/>
            <a:ext cx="4067944" cy="271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18775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4381919"/>
            <a:ext cx="1937919" cy="2411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226644"/>
            <a:ext cx="3569163" cy="200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67" t="27020" b="12479"/>
          <a:stretch/>
        </p:blipFill>
        <p:spPr>
          <a:xfrm>
            <a:off x="4355976" y="221308"/>
            <a:ext cx="3504220" cy="158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21308"/>
            <a:ext cx="2922792" cy="268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43685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14863863"/>
              </p:ext>
            </p:extLst>
          </p:nvPr>
        </p:nvGraphicFramePr>
        <p:xfrm>
          <a:off x="467544" y="332656"/>
          <a:ext cx="82296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6711018"/>
              </p:ext>
            </p:extLst>
          </p:nvPr>
        </p:nvGraphicFramePr>
        <p:xfrm>
          <a:off x="457200" y="404664"/>
          <a:ext cx="82296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72371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556792"/>
            <a:ext cx="2952328" cy="166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4250468"/>
              </p:ext>
            </p:extLst>
          </p:nvPr>
        </p:nvGraphicFramePr>
        <p:xfrm>
          <a:off x="-540568" y="347812"/>
          <a:ext cx="82296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61" r="1250"/>
          <a:stretch/>
        </p:blipFill>
        <p:spPr>
          <a:xfrm>
            <a:off x="4572000" y="3888682"/>
            <a:ext cx="3600400" cy="2778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01449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P90717-091937.jpg"/>
          <p:cNvPicPr>
            <a:picLocks noChangeAspect="1"/>
          </p:cNvPicPr>
          <p:nvPr/>
        </p:nvPicPr>
        <p:blipFill>
          <a:blip r:embed="rId7" cstate="print"/>
          <a:srcRect l="14016" t="19550" r="14016"/>
          <a:stretch>
            <a:fillRect/>
          </a:stretch>
        </p:blipFill>
        <p:spPr>
          <a:xfrm>
            <a:off x="323528" y="2348880"/>
            <a:ext cx="243217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207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Проект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«Чебоксары –этомы»</dc:title>
  <dc:creator>Dimanchello</dc:creator>
  <cp:lastModifiedBy>Nastya</cp:lastModifiedBy>
  <cp:revision>16</cp:revision>
  <dcterms:created xsi:type="dcterms:W3CDTF">2019-07-11T19:18:41Z</dcterms:created>
  <dcterms:modified xsi:type="dcterms:W3CDTF">2019-07-17T05:34:01Z</dcterms:modified>
</cp:coreProperties>
</file>